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484" r:id="rId2"/>
    <p:sldId id="48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, Hae-Young" initials="KHY" lastIdx="1" clrIdx="0">
    <p:extLst>
      <p:ext uri="{19B8F6BF-5375-455C-9EA6-DF929625EA0E}">
        <p15:presenceInfo xmlns:p15="http://schemas.microsoft.com/office/powerpoint/2012/main" userId="Kim, Hae-You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6C6C"/>
    <a:srgbClr val="96999E"/>
    <a:srgbClr val="00B324"/>
    <a:srgbClr val="FF6699"/>
    <a:srgbClr val="C97F11"/>
    <a:srgbClr val="810000"/>
    <a:srgbClr val="CFCF0E"/>
    <a:srgbClr val="FF5519"/>
    <a:srgbClr val="288752"/>
    <a:srgbClr val="9D2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27" autoAdjust="0"/>
    <p:restoredTop sz="89764" autoAdjust="0"/>
  </p:normalViewPr>
  <p:slideViewPr>
    <p:cSldViewPr snapToGrid="0">
      <p:cViewPr varScale="1">
        <p:scale>
          <a:sx n="95" d="100"/>
          <a:sy n="9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1954B3-CC7F-44DE-874B-58BE136888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08D0FC-B3AD-443C-A30B-396E888861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FCC0B-DA2E-45BE-8D95-5CE7ABCAD424}" type="datetimeFigureOut">
              <a:rPr lang="en-ZA" smtClean="0"/>
              <a:t>2021/01/07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58069F-ECF2-47A4-A365-39696531EF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DD501C-C704-4D24-99E4-851E233EC1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43D6C-9DAB-447E-A847-D9E88406B9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7724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33C52-C564-4EC4-9609-7F50976A5C8C}" type="datetimeFigureOut">
              <a:rPr lang="en-ZA" smtClean="0"/>
              <a:t>2021/01/07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A34F7-9519-4852-B50D-BE259DF163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7902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A34F7-9519-4852-B50D-BE259DF163A7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38336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462004" y="640458"/>
            <a:ext cx="2013840" cy="879415"/>
          </a:xfrm>
          <a:custGeom>
            <a:avLst/>
            <a:gdLst>
              <a:gd name="T0" fmla="*/ 32 w 511"/>
              <a:gd name="T1" fmla="*/ 39 h 221"/>
              <a:gd name="T2" fmla="*/ 106 w 511"/>
              <a:gd name="T3" fmla="*/ 0 h 221"/>
              <a:gd name="T4" fmla="*/ 188 w 511"/>
              <a:gd name="T5" fmla="*/ 44 h 221"/>
              <a:gd name="T6" fmla="*/ 139 w 511"/>
              <a:gd name="T7" fmla="*/ 208 h 221"/>
              <a:gd name="T8" fmla="*/ 161 w 511"/>
              <a:gd name="T9" fmla="*/ 194 h 221"/>
              <a:gd name="T10" fmla="*/ 2 w 511"/>
              <a:gd name="T11" fmla="*/ 101 h 221"/>
              <a:gd name="T12" fmla="*/ 91 w 511"/>
              <a:gd name="T13" fmla="*/ 70 h 221"/>
              <a:gd name="T14" fmla="*/ 123 w 511"/>
              <a:gd name="T15" fmla="*/ 108 h 221"/>
              <a:gd name="T16" fmla="*/ 208 w 511"/>
              <a:gd name="T17" fmla="*/ 70 h 221"/>
              <a:gd name="T18" fmla="*/ 73 w 511"/>
              <a:gd name="T19" fmla="*/ 70 h 221"/>
              <a:gd name="T20" fmla="*/ 53 w 511"/>
              <a:gd name="T21" fmla="*/ 96 h 221"/>
              <a:gd name="T22" fmla="*/ 54 w 511"/>
              <a:gd name="T23" fmla="*/ 70 h 221"/>
              <a:gd name="T24" fmla="*/ 144 w 511"/>
              <a:gd name="T25" fmla="*/ 70 h 221"/>
              <a:gd name="T26" fmla="*/ 175 w 511"/>
              <a:gd name="T27" fmla="*/ 70 h 221"/>
              <a:gd name="T28" fmla="*/ 267 w 511"/>
              <a:gd name="T29" fmla="*/ 206 h 221"/>
              <a:gd name="T30" fmla="*/ 267 w 511"/>
              <a:gd name="T31" fmla="*/ 193 h 221"/>
              <a:gd name="T32" fmla="*/ 259 w 511"/>
              <a:gd name="T33" fmla="*/ 199 h 221"/>
              <a:gd name="T34" fmla="*/ 416 w 511"/>
              <a:gd name="T35" fmla="*/ 92 h 221"/>
              <a:gd name="T36" fmla="*/ 402 w 511"/>
              <a:gd name="T37" fmla="*/ 86 h 221"/>
              <a:gd name="T38" fmla="*/ 402 w 511"/>
              <a:gd name="T39" fmla="*/ 123 h 221"/>
              <a:gd name="T40" fmla="*/ 397 w 511"/>
              <a:gd name="T41" fmla="*/ 184 h 221"/>
              <a:gd name="T42" fmla="*/ 373 w 511"/>
              <a:gd name="T43" fmla="*/ 152 h 221"/>
              <a:gd name="T44" fmla="*/ 511 w 511"/>
              <a:gd name="T45" fmla="*/ 124 h 221"/>
              <a:gd name="T46" fmla="*/ 511 w 511"/>
              <a:gd name="T47" fmla="*/ 111 h 221"/>
              <a:gd name="T48" fmla="*/ 503 w 511"/>
              <a:gd name="T49" fmla="*/ 117 h 221"/>
              <a:gd name="T50" fmla="*/ 487 w 511"/>
              <a:gd name="T51" fmla="*/ 105 h 221"/>
              <a:gd name="T52" fmla="*/ 450 w 511"/>
              <a:gd name="T53" fmla="*/ 98 h 221"/>
              <a:gd name="T54" fmla="*/ 443 w 511"/>
              <a:gd name="T55" fmla="*/ 87 h 221"/>
              <a:gd name="T56" fmla="*/ 366 w 511"/>
              <a:gd name="T57" fmla="*/ 169 h 221"/>
              <a:gd name="T58" fmla="*/ 365 w 511"/>
              <a:gd name="T59" fmla="*/ 205 h 221"/>
              <a:gd name="T60" fmla="*/ 343 w 511"/>
              <a:gd name="T61" fmla="*/ 203 h 221"/>
              <a:gd name="T62" fmla="*/ 343 w 511"/>
              <a:gd name="T63" fmla="*/ 156 h 221"/>
              <a:gd name="T64" fmla="*/ 318 w 511"/>
              <a:gd name="T65" fmla="*/ 133 h 221"/>
              <a:gd name="T66" fmla="*/ 294 w 511"/>
              <a:gd name="T67" fmla="*/ 133 h 221"/>
              <a:gd name="T68" fmla="*/ 332 w 511"/>
              <a:gd name="T69" fmla="*/ 98 h 221"/>
              <a:gd name="T70" fmla="*/ 271 w 511"/>
              <a:gd name="T71" fmla="*/ 103 h 221"/>
              <a:gd name="T72" fmla="*/ 249 w 511"/>
              <a:gd name="T73" fmla="*/ 94 h 221"/>
              <a:gd name="T74" fmla="*/ 286 w 511"/>
              <a:gd name="T75" fmla="*/ 132 h 221"/>
              <a:gd name="T76" fmla="*/ 261 w 511"/>
              <a:gd name="T77" fmla="*/ 119 h 221"/>
              <a:gd name="T78" fmla="*/ 311 w 511"/>
              <a:gd name="T79" fmla="*/ 215 h 221"/>
              <a:gd name="T80" fmla="*/ 272 w 511"/>
              <a:gd name="T81" fmla="*/ 203 h 221"/>
              <a:gd name="T82" fmla="*/ 280 w 511"/>
              <a:gd name="T83" fmla="*/ 184 h 221"/>
              <a:gd name="T84" fmla="*/ 309 w 511"/>
              <a:gd name="T85" fmla="*/ 203 h 221"/>
              <a:gd name="T86" fmla="*/ 296 w 511"/>
              <a:gd name="T87" fmla="*/ 201 h 221"/>
              <a:gd name="T88" fmla="*/ 318 w 511"/>
              <a:gd name="T89" fmla="*/ 215 h 221"/>
              <a:gd name="T90" fmla="*/ 208 w 511"/>
              <a:gd name="T91" fmla="*/ 215 h 221"/>
              <a:gd name="T92" fmla="*/ 174 w 511"/>
              <a:gd name="T93" fmla="*/ 153 h 221"/>
              <a:gd name="T94" fmla="*/ 342 w 511"/>
              <a:gd name="T95" fmla="*/ 130 h 221"/>
              <a:gd name="T96" fmla="*/ 370 w 511"/>
              <a:gd name="T97" fmla="*/ 90 h 221"/>
              <a:gd name="T98" fmla="*/ 374 w 511"/>
              <a:gd name="T99" fmla="*/ 98 h 221"/>
              <a:gd name="T100" fmla="*/ 354 w 511"/>
              <a:gd name="T101" fmla="*/ 122 h 221"/>
              <a:gd name="T102" fmla="*/ 342 w 511"/>
              <a:gd name="T103" fmla="*/ 130 h 221"/>
              <a:gd name="T104" fmla="*/ 352 w 511"/>
              <a:gd name="T105" fmla="*/ 103 h 221"/>
              <a:gd name="T106" fmla="*/ 351 w 511"/>
              <a:gd name="T107" fmla="*/ 133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11" h="221">
                <a:moveTo>
                  <a:pt x="188" y="44"/>
                </a:moveTo>
                <a:cubicBezTo>
                  <a:pt x="188" y="44"/>
                  <a:pt x="187" y="44"/>
                  <a:pt x="186" y="43"/>
                </a:cubicBezTo>
                <a:cubicBezTo>
                  <a:pt x="185" y="42"/>
                  <a:pt x="179" y="36"/>
                  <a:pt x="169" y="30"/>
                </a:cubicBezTo>
                <a:cubicBezTo>
                  <a:pt x="159" y="24"/>
                  <a:pt x="137" y="13"/>
                  <a:pt x="107" y="13"/>
                </a:cubicBezTo>
                <a:cubicBezTo>
                  <a:pt x="71" y="13"/>
                  <a:pt x="47" y="27"/>
                  <a:pt x="32" y="39"/>
                </a:cubicBezTo>
                <a:cubicBezTo>
                  <a:pt x="18" y="51"/>
                  <a:pt x="11" y="65"/>
                  <a:pt x="11" y="66"/>
                </a:cubicBezTo>
                <a:cubicBezTo>
                  <a:pt x="11" y="66"/>
                  <a:pt x="11" y="66"/>
                  <a:pt x="10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1" y="65"/>
                  <a:pt x="17" y="49"/>
                  <a:pt x="30" y="35"/>
                </a:cubicBezTo>
                <a:cubicBezTo>
                  <a:pt x="43" y="20"/>
                  <a:pt x="69" y="0"/>
                  <a:pt x="106" y="0"/>
                </a:cubicBezTo>
                <a:cubicBezTo>
                  <a:pt x="142" y="0"/>
                  <a:pt x="165" y="19"/>
                  <a:pt x="173" y="26"/>
                </a:cubicBezTo>
                <a:cubicBezTo>
                  <a:pt x="180" y="33"/>
                  <a:pt x="186" y="41"/>
                  <a:pt x="187" y="42"/>
                </a:cubicBezTo>
                <a:cubicBezTo>
                  <a:pt x="188" y="43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lose/>
                <a:moveTo>
                  <a:pt x="1" y="101"/>
                </a:moveTo>
                <a:cubicBezTo>
                  <a:pt x="1" y="101"/>
                  <a:pt x="1" y="101"/>
                  <a:pt x="1" y="102"/>
                </a:cubicBezTo>
                <a:cubicBezTo>
                  <a:pt x="1" y="103"/>
                  <a:pt x="0" y="117"/>
                  <a:pt x="3" y="134"/>
                </a:cubicBezTo>
                <a:cubicBezTo>
                  <a:pt x="8" y="157"/>
                  <a:pt x="22" y="186"/>
                  <a:pt x="54" y="203"/>
                </a:cubicBezTo>
                <a:cubicBezTo>
                  <a:pt x="87" y="221"/>
                  <a:pt x="120" y="216"/>
                  <a:pt x="139" y="208"/>
                </a:cubicBezTo>
                <a:cubicBezTo>
                  <a:pt x="153" y="202"/>
                  <a:pt x="157" y="198"/>
                  <a:pt x="159" y="196"/>
                </a:cubicBezTo>
                <a:cubicBezTo>
                  <a:pt x="160" y="196"/>
                  <a:pt x="161" y="195"/>
                  <a:pt x="161" y="195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1" y="194"/>
                </a:cubicBezTo>
                <a:cubicBezTo>
                  <a:pt x="160" y="195"/>
                  <a:pt x="146" y="201"/>
                  <a:pt x="129" y="203"/>
                </a:cubicBezTo>
                <a:cubicBezTo>
                  <a:pt x="111" y="205"/>
                  <a:pt x="87" y="204"/>
                  <a:pt x="62" y="191"/>
                </a:cubicBezTo>
                <a:cubicBezTo>
                  <a:pt x="36" y="178"/>
                  <a:pt x="19" y="158"/>
                  <a:pt x="10" y="139"/>
                </a:cubicBezTo>
                <a:cubicBezTo>
                  <a:pt x="1" y="120"/>
                  <a:pt x="2" y="103"/>
                  <a:pt x="2" y="102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1" y="101"/>
                  <a:pt x="1" y="101"/>
                </a:cubicBezTo>
                <a:close/>
                <a:moveTo>
                  <a:pt x="108" y="133"/>
                </a:moveTo>
                <a:cubicBezTo>
                  <a:pt x="108" y="108"/>
                  <a:pt x="108" y="108"/>
                  <a:pt x="108" y="108"/>
                </a:cubicBezTo>
                <a:cubicBezTo>
                  <a:pt x="91" y="70"/>
                  <a:pt x="91" y="70"/>
                  <a:pt x="91" y="70"/>
                </a:cubicBezTo>
                <a:cubicBezTo>
                  <a:pt x="105" y="70"/>
                  <a:pt x="105" y="70"/>
                  <a:pt x="105" y="70"/>
                </a:cubicBezTo>
                <a:cubicBezTo>
                  <a:pt x="116" y="95"/>
                  <a:pt x="116" y="95"/>
                  <a:pt x="116" y="95"/>
                </a:cubicBezTo>
                <a:cubicBezTo>
                  <a:pt x="127" y="70"/>
                  <a:pt x="127" y="70"/>
                  <a:pt x="127" y="70"/>
                </a:cubicBezTo>
                <a:cubicBezTo>
                  <a:pt x="140" y="70"/>
                  <a:pt x="140" y="70"/>
                  <a:pt x="140" y="70"/>
                </a:cubicBezTo>
                <a:cubicBezTo>
                  <a:pt x="123" y="108"/>
                  <a:pt x="123" y="108"/>
                  <a:pt x="123" y="108"/>
                </a:cubicBezTo>
                <a:cubicBezTo>
                  <a:pt x="123" y="133"/>
                  <a:pt x="123" y="133"/>
                  <a:pt x="123" y="133"/>
                </a:cubicBezTo>
                <a:lnTo>
                  <a:pt x="108" y="133"/>
                </a:lnTo>
                <a:close/>
                <a:moveTo>
                  <a:pt x="241" y="133"/>
                </a:moveTo>
                <a:cubicBezTo>
                  <a:pt x="208" y="133"/>
                  <a:pt x="208" y="133"/>
                  <a:pt x="208" y="133"/>
                </a:cubicBezTo>
                <a:cubicBezTo>
                  <a:pt x="208" y="70"/>
                  <a:pt x="208" y="70"/>
                  <a:pt x="208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21"/>
                  <a:pt x="222" y="121"/>
                  <a:pt x="222" y="121"/>
                </a:cubicBezTo>
                <a:cubicBezTo>
                  <a:pt x="241" y="121"/>
                  <a:pt x="241" y="121"/>
                  <a:pt x="241" y="121"/>
                </a:cubicBezTo>
                <a:lnTo>
                  <a:pt x="241" y="133"/>
                </a:lnTo>
                <a:close/>
                <a:moveTo>
                  <a:pt x="73" y="70"/>
                </a:moveTo>
                <a:cubicBezTo>
                  <a:pt x="86" y="70"/>
                  <a:pt x="86" y="70"/>
                  <a:pt x="86" y="70"/>
                </a:cubicBezTo>
                <a:cubicBezTo>
                  <a:pt x="86" y="133"/>
                  <a:pt x="86" y="133"/>
                  <a:pt x="86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1"/>
                  <a:pt x="57" y="104"/>
                  <a:pt x="53" y="96"/>
                </a:cubicBezTo>
                <a:cubicBezTo>
                  <a:pt x="53" y="133"/>
                  <a:pt x="53" y="133"/>
                  <a:pt x="53" y="133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40" y="70"/>
                  <a:pt x="40" y="70"/>
                  <a:pt x="40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5" y="71"/>
                  <a:pt x="69" y="97"/>
                  <a:pt x="73" y="106"/>
                </a:cubicBezTo>
                <a:lnTo>
                  <a:pt x="73" y="70"/>
                </a:lnTo>
                <a:close/>
                <a:moveTo>
                  <a:pt x="166" y="134"/>
                </a:moveTo>
                <a:cubicBezTo>
                  <a:pt x="152" y="134"/>
                  <a:pt x="144" y="126"/>
                  <a:pt x="144" y="111"/>
                </a:cubicBezTo>
                <a:cubicBezTo>
                  <a:pt x="144" y="70"/>
                  <a:pt x="144" y="70"/>
                  <a:pt x="144" y="70"/>
                </a:cubicBezTo>
                <a:cubicBezTo>
                  <a:pt x="158" y="70"/>
                  <a:pt x="158" y="70"/>
                  <a:pt x="158" y="70"/>
                </a:cubicBezTo>
                <a:cubicBezTo>
                  <a:pt x="158" y="110"/>
                  <a:pt x="158" y="110"/>
                  <a:pt x="158" y="110"/>
                </a:cubicBezTo>
                <a:cubicBezTo>
                  <a:pt x="158" y="119"/>
                  <a:pt x="161" y="122"/>
                  <a:pt x="167" y="122"/>
                </a:cubicBezTo>
                <a:cubicBezTo>
                  <a:pt x="172" y="122"/>
                  <a:pt x="175" y="118"/>
                  <a:pt x="175" y="110"/>
                </a:cubicBezTo>
                <a:cubicBezTo>
                  <a:pt x="175" y="70"/>
                  <a:pt x="175" y="70"/>
                  <a:pt x="175" y="70"/>
                </a:cubicBezTo>
                <a:cubicBezTo>
                  <a:pt x="188" y="70"/>
                  <a:pt x="188" y="70"/>
                  <a:pt x="188" y="70"/>
                </a:cubicBezTo>
                <a:cubicBezTo>
                  <a:pt x="188" y="111"/>
                  <a:pt x="188" y="111"/>
                  <a:pt x="188" y="111"/>
                </a:cubicBezTo>
                <a:cubicBezTo>
                  <a:pt x="188" y="126"/>
                  <a:pt x="181" y="134"/>
                  <a:pt x="166" y="134"/>
                </a:cubicBezTo>
                <a:close/>
                <a:moveTo>
                  <a:pt x="259" y="199"/>
                </a:moveTo>
                <a:cubicBezTo>
                  <a:pt x="267" y="206"/>
                  <a:pt x="267" y="206"/>
                  <a:pt x="267" y="206"/>
                </a:cubicBezTo>
                <a:cubicBezTo>
                  <a:pt x="267" y="206"/>
                  <a:pt x="267" y="206"/>
                  <a:pt x="267" y="206"/>
                </a:cubicBezTo>
                <a:cubicBezTo>
                  <a:pt x="263" y="213"/>
                  <a:pt x="257" y="216"/>
                  <a:pt x="249" y="216"/>
                </a:cubicBezTo>
                <a:cubicBezTo>
                  <a:pt x="236" y="216"/>
                  <a:pt x="229" y="207"/>
                  <a:pt x="229" y="192"/>
                </a:cubicBezTo>
                <a:cubicBezTo>
                  <a:pt x="229" y="174"/>
                  <a:pt x="239" y="168"/>
                  <a:pt x="249" y="168"/>
                </a:cubicBezTo>
                <a:cubicBezTo>
                  <a:pt x="261" y="168"/>
                  <a:pt x="267" y="177"/>
                  <a:pt x="267" y="193"/>
                </a:cubicBezTo>
                <a:cubicBezTo>
                  <a:pt x="267" y="196"/>
                  <a:pt x="267" y="196"/>
                  <a:pt x="267" y="196"/>
                </a:cubicBezTo>
                <a:cubicBezTo>
                  <a:pt x="242" y="196"/>
                  <a:pt x="242" y="196"/>
                  <a:pt x="242" y="196"/>
                </a:cubicBezTo>
                <a:cubicBezTo>
                  <a:pt x="243" y="202"/>
                  <a:pt x="245" y="205"/>
                  <a:pt x="250" y="205"/>
                </a:cubicBezTo>
                <a:cubicBezTo>
                  <a:pt x="254" y="205"/>
                  <a:pt x="257" y="202"/>
                  <a:pt x="259" y="200"/>
                </a:cubicBezTo>
                <a:lnTo>
                  <a:pt x="259" y="199"/>
                </a:lnTo>
                <a:close/>
                <a:moveTo>
                  <a:pt x="242" y="187"/>
                </a:moveTo>
                <a:cubicBezTo>
                  <a:pt x="255" y="187"/>
                  <a:pt x="255" y="187"/>
                  <a:pt x="255" y="187"/>
                </a:cubicBezTo>
                <a:cubicBezTo>
                  <a:pt x="254" y="179"/>
                  <a:pt x="250" y="179"/>
                  <a:pt x="249" y="179"/>
                </a:cubicBezTo>
                <a:cubicBezTo>
                  <a:pt x="245" y="179"/>
                  <a:pt x="243" y="182"/>
                  <a:pt x="242" y="187"/>
                </a:cubicBezTo>
                <a:close/>
                <a:moveTo>
                  <a:pt x="416" y="92"/>
                </a:moveTo>
                <a:cubicBezTo>
                  <a:pt x="420" y="96"/>
                  <a:pt x="422" y="102"/>
                  <a:pt x="422" y="110"/>
                </a:cubicBezTo>
                <a:cubicBezTo>
                  <a:pt x="422" y="128"/>
                  <a:pt x="412" y="134"/>
                  <a:pt x="402" y="134"/>
                </a:cubicBezTo>
                <a:cubicBezTo>
                  <a:pt x="392" y="134"/>
                  <a:pt x="382" y="128"/>
                  <a:pt x="382" y="110"/>
                </a:cubicBezTo>
                <a:cubicBezTo>
                  <a:pt x="382" y="102"/>
                  <a:pt x="384" y="96"/>
                  <a:pt x="388" y="92"/>
                </a:cubicBezTo>
                <a:cubicBezTo>
                  <a:pt x="392" y="88"/>
                  <a:pt x="396" y="86"/>
                  <a:pt x="402" y="86"/>
                </a:cubicBezTo>
                <a:cubicBezTo>
                  <a:pt x="408" y="86"/>
                  <a:pt x="413" y="88"/>
                  <a:pt x="416" y="92"/>
                </a:cubicBezTo>
                <a:close/>
                <a:moveTo>
                  <a:pt x="409" y="110"/>
                </a:moveTo>
                <a:cubicBezTo>
                  <a:pt x="409" y="99"/>
                  <a:pt x="405" y="97"/>
                  <a:pt x="402" y="97"/>
                </a:cubicBezTo>
                <a:cubicBezTo>
                  <a:pt x="398" y="97"/>
                  <a:pt x="396" y="101"/>
                  <a:pt x="396" y="110"/>
                </a:cubicBezTo>
                <a:cubicBezTo>
                  <a:pt x="396" y="122"/>
                  <a:pt x="399" y="123"/>
                  <a:pt x="402" y="123"/>
                </a:cubicBezTo>
                <a:cubicBezTo>
                  <a:pt x="407" y="123"/>
                  <a:pt x="409" y="119"/>
                  <a:pt x="409" y="110"/>
                </a:cubicBezTo>
                <a:close/>
                <a:moveTo>
                  <a:pt x="410" y="180"/>
                </a:moveTo>
                <a:cubicBezTo>
                  <a:pt x="410" y="215"/>
                  <a:pt x="410" y="215"/>
                  <a:pt x="410" y="215"/>
                </a:cubicBezTo>
                <a:cubicBezTo>
                  <a:pt x="397" y="215"/>
                  <a:pt x="397" y="215"/>
                  <a:pt x="397" y="215"/>
                </a:cubicBezTo>
                <a:cubicBezTo>
                  <a:pt x="397" y="184"/>
                  <a:pt x="397" y="184"/>
                  <a:pt x="397" y="184"/>
                </a:cubicBezTo>
                <a:cubicBezTo>
                  <a:pt x="397" y="180"/>
                  <a:pt x="395" y="180"/>
                  <a:pt x="393" y="180"/>
                </a:cubicBezTo>
                <a:cubicBezTo>
                  <a:pt x="391" y="180"/>
                  <a:pt x="389" y="181"/>
                  <a:pt x="386" y="183"/>
                </a:cubicBezTo>
                <a:cubicBezTo>
                  <a:pt x="386" y="215"/>
                  <a:pt x="386" y="215"/>
                  <a:pt x="386" y="215"/>
                </a:cubicBezTo>
                <a:cubicBezTo>
                  <a:pt x="373" y="215"/>
                  <a:pt x="373" y="215"/>
                  <a:pt x="373" y="215"/>
                </a:cubicBezTo>
                <a:cubicBezTo>
                  <a:pt x="373" y="152"/>
                  <a:pt x="373" y="152"/>
                  <a:pt x="373" y="152"/>
                </a:cubicBezTo>
                <a:cubicBezTo>
                  <a:pt x="386" y="150"/>
                  <a:pt x="386" y="150"/>
                  <a:pt x="386" y="150"/>
                </a:cubicBezTo>
                <a:cubicBezTo>
                  <a:pt x="386" y="174"/>
                  <a:pt x="386" y="174"/>
                  <a:pt x="386" y="174"/>
                </a:cubicBezTo>
                <a:cubicBezTo>
                  <a:pt x="389" y="171"/>
                  <a:pt x="393" y="168"/>
                  <a:pt x="399" y="168"/>
                </a:cubicBezTo>
                <a:cubicBezTo>
                  <a:pt x="406" y="168"/>
                  <a:pt x="410" y="172"/>
                  <a:pt x="410" y="180"/>
                </a:cubicBezTo>
                <a:close/>
                <a:moveTo>
                  <a:pt x="511" y="124"/>
                </a:moveTo>
                <a:cubicBezTo>
                  <a:pt x="511" y="124"/>
                  <a:pt x="511" y="124"/>
                  <a:pt x="511" y="124"/>
                </a:cubicBezTo>
                <a:cubicBezTo>
                  <a:pt x="507" y="131"/>
                  <a:pt x="501" y="134"/>
                  <a:pt x="493" y="134"/>
                </a:cubicBezTo>
                <a:cubicBezTo>
                  <a:pt x="480" y="134"/>
                  <a:pt x="473" y="125"/>
                  <a:pt x="473" y="110"/>
                </a:cubicBezTo>
                <a:cubicBezTo>
                  <a:pt x="473" y="92"/>
                  <a:pt x="484" y="86"/>
                  <a:pt x="493" y="86"/>
                </a:cubicBezTo>
                <a:cubicBezTo>
                  <a:pt x="505" y="86"/>
                  <a:pt x="511" y="95"/>
                  <a:pt x="511" y="111"/>
                </a:cubicBezTo>
                <a:cubicBezTo>
                  <a:pt x="511" y="114"/>
                  <a:pt x="511" y="114"/>
                  <a:pt x="511" y="114"/>
                </a:cubicBezTo>
                <a:cubicBezTo>
                  <a:pt x="486" y="114"/>
                  <a:pt x="486" y="114"/>
                  <a:pt x="486" y="114"/>
                </a:cubicBezTo>
                <a:cubicBezTo>
                  <a:pt x="487" y="120"/>
                  <a:pt x="489" y="123"/>
                  <a:pt x="494" y="123"/>
                </a:cubicBezTo>
                <a:cubicBezTo>
                  <a:pt x="498" y="123"/>
                  <a:pt x="501" y="120"/>
                  <a:pt x="503" y="118"/>
                </a:cubicBezTo>
                <a:cubicBezTo>
                  <a:pt x="503" y="117"/>
                  <a:pt x="503" y="117"/>
                  <a:pt x="503" y="117"/>
                </a:cubicBezTo>
                <a:lnTo>
                  <a:pt x="511" y="124"/>
                </a:lnTo>
                <a:close/>
                <a:moveTo>
                  <a:pt x="487" y="105"/>
                </a:moveTo>
                <a:cubicBezTo>
                  <a:pt x="499" y="105"/>
                  <a:pt x="499" y="105"/>
                  <a:pt x="499" y="105"/>
                </a:cubicBezTo>
                <a:cubicBezTo>
                  <a:pt x="498" y="97"/>
                  <a:pt x="494" y="97"/>
                  <a:pt x="493" y="97"/>
                </a:cubicBezTo>
                <a:cubicBezTo>
                  <a:pt x="489" y="97"/>
                  <a:pt x="487" y="100"/>
                  <a:pt x="487" y="105"/>
                </a:cubicBezTo>
                <a:close/>
                <a:moveTo>
                  <a:pt x="467" y="98"/>
                </a:moveTo>
                <a:cubicBezTo>
                  <a:pt x="467" y="133"/>
                  <a:pt x="467" y="133"/>
                  <a:pt x="467" y="133"/>
                </a:cubicBezTo>
                <a:cubicBezTo>
                  <a:pt x="453" y="133"/>
                  <a:pt x="453" y="133"/>
                  <a:pt x="453" y="133"/>
                </a:cubicBezTo>
                <a:cubicBezTo>
                  <a:pt x="453" y="102"/>
                  <a:pt x="453" y="102"/>
                  <a:pt x="453" y="102"/>
                </a:cubicBezTo>
                <a:cubicBezTo>
                  <a:pt x="453" y="98"/>
                  <a:pt x="452" y="98"/>
                  <a:pt x="450" y="98"/>
                </a:cubicBezTo>
                <a:cubicBezTo>
                  <a:pt x="448" y="98"/>
                  <a:pt x="445" y="99"/>
                  <a:pt x="443" y="102"/>
                </a:cubicBezTo>
                <a:cubicBezTo>
                  <a:pt x="443" y="133"/>
                  <a:pt x="443" y="133"/>
                  <a:pt x="443" y="133"/>
                </a:cubicBezTo>
                <a:cubicBezTo>
                  <a:pt x="429" y="133"/>
                  <a:pt x="429" y="133"/>
                  <a:pt x="429" y="133"/>
                </a:cubicBezTo>
                <a:cubicBezTo>
                  <a:pt x="429" y="87"/>
                  <a:pt x="429" y="87"/>
                  <a:pt x="429" y="87"/>
                </a:cubicBezTo>
                <a:cubicBezTo>
                  <a:pt x="443" y="87"/>
                  <a:pt x="443" y="87"/>
                  <a:pt x="443" y="87"/>
                </a:cubicBezTo>
                <a:cubicBezTo>
                  <a:pt x="443" y="92"/>
                  <a:pt x="443" y="92"/>
                  <a:pt x="443" y="92"/>
                </a:cubicBezTo>
                <a:cubicBezTo>
                  <a:pt x="445" y="89"/>
                  <a:pt x="450" y="86"/>
                  <a:pt x="455" y="86"/>
                </a:cubicBezTo>
                <a:cubicBezTo>
                  <a:pt x="463" y="86"/>
                  <a:pt x="467" y="90"/>
                  <a:pt x="467" y="98"/>
                </a:cubicBezTo>
                <a:close/>
                <a:moveTo>
                  <a:pt x="357" y="169"/>
                </a:moveTo>
                <a:cubicBezTo>
                  <a:pt x="366" y="169"/>
                  <a:pt x="366" y="169"/>
                  <a:pt x="366" y="169"/>
                </a:cubicBezTo>
                <a:cubicBezTo>
                  <a:pt x="366" y="179"/>
                  <a:pt x="366" y="179"/>
                  <a:pt x="366" y="179"/>
                </a:cubicBezTo>
                <a:cubicBezTo>
                  <a:pt x="357" y="179"/>
                  <a:pt x="357" y="179"/>
                  <a:pt x="357" y="179"/>
                </a:cubicBezTo>
                <a:cubicBezTo>
                  <a:pt x="357" y="200"/>
                  <a:pt x="357" y="200"/>
                  <a:pt x="357" y="200"/>
                </a:cubicBezTo>
                <a:cubicBezTo>
                  <a:pt x="357" y="204"/>
                  <a:pt x="358" y="205"/>
                  <a:pt x="361" y="205"/>
                </a:cubicBezTo>
                <a:cubicBezTo>
                  <a:pt x="363" y="205"/>
                  <a:pt x="364" y="205"/>
                  <a:pt x="365" y="205"/>
                </a:cubicBezTo>
                <a:cubicBezTo>
                  <a:pt x="366" y="204"/>
                  <a:pt x="366" y="204"/>
                  <a:pt x="366" y="204"/>
                </a:cubicBezTo>
                <a:cubicBezTo>
                  <a:pt x="366" y="215"/>
                  <a:pt x="366" y="215"/>
                  <a:pt x="366" y="215"/>
                </a:cubicBezTo>
                <a:cubicBezTo>
                  <a:pt x="365" y="215"/>
                  <a:pt x="365" y="215"/>
                  <a:pt x="365" y="215"/>
                </a:cubicBezTo>
                <a:cubicBezTo>
                  <a:pt x="364" y="215"/>
                  <a:pt x="360" y="215"/>
                  <a:pt x="357" y="215"/>
                </a:cubicBezTo>
                <a:cubicBezTo>
                  <a:pt x="347" y="215"/>
                  <a:pt x="343" y="212"/>
                  <a:pt x="343" y="203"/>
                </a:cubicBezTo>
                <a:cubicBezTo>
                  <a:pt x="343" y="179"/>
                  <a:pt x="343" y="179"/>
                  <a:pt x="343" y="179"/>
                </a:cubicBezTo>
                <a:cubicBezTo>
                  <a:pt x="337" y="179"/>
                  <a:pt x="337" y="179"/>
                  <a:pt x="337" y="179"/>
                </a:cubicBezTo>
                <a:cubicBezTo>
                  <a:pt x="337" y="169"/>
                  <a:pt x="337" y="169"/>
                  <a:pt x="337" y="169"/>
                </a:cubicBezTo>
                <a:cubicBezTo>
                  <a:pt x="343" y="169"/>
                  <a:pt x="343" y="169"/>
                  <a:pt x="343" y="169"/>
                </a:cubicBezTo>
                <a:cubicBezTo>
                  <a:pt x="343" y="156"/>
                  <a:pt x="343" y="156"/>
                  <a:pt x="343" y="156"/>
                </a:cubicBezTo>
                <a:cubicBezTo>
                  <a:pt x="357" y="154"/>
                  <a:pt x="357" y="154"/>
                  <a:pt x="357" y="154"/>
                </a:cubicBezTo>
                <a:lnTo>
                  <a:pt x="357" y="169"/>
                </a:lnTo>
                <a:close/>
                <a:moveTo>
                  <a:pt x="332" y="98"/>
                </a:moveTo>
                <a:cubicBezTo>
                  <a:pt x="332" y="133"/>
                  <a:pt x="332" y="133"/>
                  <a:pt x="332" y="133"/>
                </a:cubicBezTo>
                <a:cubicBezTo>
                  <a:pt x="318" y="133"/>
                  <a:pt x="318" y="133"/>
                  <a:pt x="318" y="133"/>
                </a:cubicBezTo>
                <a:cubicBezTo>
                  <a:pt x="318" y="102"/>
                  <a:pt x="318" y="102"/>
                  <a:pt x="318" y="102"/>
                </a:cubicBezTo>
                <a:cubicBezTo>
                  <a:pt x="318" y="98"/>
                  <a:pt x="316" y="98"/>
                  <a:pt x="315" y="98"/>
                </a:cubicBezTo>
                <a:cubicBezTo>
                  <a:pt x="313" y="98"/>
                  <a:pt x="310" y="99"/>
                  <a:pt x="307" y="102"/>
                </a:cubicBezTo>
                <a:cubicBezTo>
                  <a:pt x="307" y="133"/>
                  <a:pt x="307" y="133"/>
                  <a:pt x="307" y="133"/>
                </a:cubicBezTo>
                <a:cubicBezTo>
                  <a:pt x="294" y="133"/>
                  <a:pt x="294" y="133"/>
                  <a:pt x="294" y="133"/>
                </a:cubicBezTo>
                <a:cubicBezTo>
                  <a:pt x="294" y="87"/>
                  <a:pt x="294" y="87"/>
                  <a:pt x="294" y="87"/>
                </a:cubicBezTo>
                <a:cubicBezTo>
                  <a:pt x="307" y="87"/>
                  <a:pt x="307" y="87"/>
                  <a:pt x="307" y="87"/>
                </a:cubicBezTo>
                <a:cubicBezTo>
                  <a:pt x="307" y="92"/>
                  <a:pt x="307" y="92"/>
                  <a:pt x="307" y="92"/>
                </a:cubicBezTo>
                <a:cubicBezTo>
                  <a:pt x="310" y="89"/>
                  <a:pt x="315" y="86"/>
                  <a:pt x="320" y="86"/>
                </a:cubicBezTo>
                <a:cubicBezTo>
                  <a:pt x="328" y="86"/>
                  <a:pt x="332" y="90"/>
                  <a:pt x="332" y="98"/>
                </a:cubicBezTo>
                <a:close/>
                <a:moveTo>
                  <a:pt x="272" y="132"/>
                </a:moveTo>
                <a:cubicBezTo>
                  <a:pt x="272" y="131"/>
                  <a:pt x="271" y="130"/>
                  <a:pt x="271" y="128"/>
                </a:cubicBezTo>
                <a:cubicBezTo>
                  <a:pt x="268" y="132"/>
                  <a:pt x="264" y="133"/>
                  <a:pt x="259" y="133"/>
                </a:cubicBezTo>
                <a:cubicBezTo>
                  <a:pt x="251" y="133"/>
                  <a:pt x="247" y="129"/>
                  <a:pt x="247" y="121"/>
                </a:cubicBezTo>
                <a:cubicBezTo>
                  <a:pt x="247" y="112"/>
                  <a:pt x="255" y="106"/>
                  <a:pt x="271" y="103"/>
                </a:cubicBezTo>
                <a:cubicBezTo>
                  <a:pt x="271" y="102"/>
                  <a:pt x="271" y="102"/>
                  <a:pt x="271" y="102"/>
                </a:cubicBezTo>
                <a:cubicBezTo>
                  <a:pt x="271" y="98"/>
                  <a:pt x="270" y="97"/>
                  <a:pt x="267" y="97"/>
                </a:cubicBezTo>
                <a:cubicBezTo>
                  <a:pt x="263" y="97"/>
                  <a:pt x="258" y="100"/>
                  <a:pt x="256" y="102"/>
                </a:cubicBezTo>
                <a:cubicBezTo>
                  <a:pt x="255" y="102"/>
                  <a:pt x="255" y="102"/>
                  <a:pt x="255" y="102"/>
                </a:cubicBezTo>
                <a:cubicBezTo>
                  <a:pt x="249" y="94"/>
                  <a:pt x="249" y="94"/>
                  <a:pt x="249" y="94"/>
                </a:cubicBezTo>
                <a:cubicBezTo>
                  <a:pt x="249" y="93"/>
                  <a:pt x="249" y="93"/>
                  <a:pt x="249" y="93"/>
                </a:cubicBezTo>
                <a:cubicBezTo>
                  <a:pt x="255" y="89"/>
                  <a:pt x="262" y="86"/>
                  <a:pt x="270" y="86"/>
                </a:cubicBezTo>
                <a:cubicBezTo>
                  <a:pt x="280" y="86"/>
                  <a:pt x="285" y="91"/>
                  <a:pt x="285" y="102"/>
                </a:cubicBezTo>
                <a:cubicBezTo>
                  <a:pt x="285" y="121"/>
                  <a:pt x="285" y="121"/>
                  <a:pt x="285" y="121"/>
                </a:cubicBezTo>
                <a:cubicBezTo>
                  <a:pt x="285" y="127"/>
                  <a:pt x="285" y="130"/>
                  <a:pt x="286" y="132"/>
                </a:cubicBezTo>
                <a:cubicBezTo>
                  <a:pt x="286" y="133"/>
                  <a:pt x="286" y="133"/>
                  <a:pt x="286" y="133"/>
                </a:cubicBezTo>
                <a:cubicBezTo>
                  <a:pt x="272" y="133"/>
                  <a:pt x="272" y="133"/>
                  <a:pt x="272" y="133"/>
                </a:cubicBezTo>
                <a:lnTo>
                  <a:pt x="272" y="132"/>
                </a:lnTo>
                <a:close/>
                <a:moveTo>
                  <a:pt x="271" y="111"/>
                </a:moveTo>
                <a:cubicBezTo>
                  <a:pt x="262" y="113"/>
                  <a:pt x="261" y="116"/>
                  <a:pt x="261" y="119"/>
                </a:cubicBezTo>
                <a:cubicBezTo>
                  <a:pt x="261" y="121"/>
                  <a:pt x="262" y="123"/>
                  <a:pt x="264" y="123"/>
                </a:cubicBezTo>
                <a:cubicBezTo>
                  <a:pt x="267" y="123"/>
                  <a:pt x="269" y="122"/>
                  <a:pt x="271" y="120"/>
                </a:cubicBezTo>
                <a:lnTo>
                  <a:pt x="271" y="111"/>
                </a:lnTo>
                <a:close/>
                <a:moveTo>
                  <a:pt x="310" y="214"/>
                </a:moveTo>
                <a:cubicBezTo>
                  <a:pt x="311" y="215"/>
                  <a:pt x="311" y="215"/>
                  <a:pt x="311" y="215"/>
                </a:cubicBezTo>
                <a:cubicBezTo>
                  <a:pt x="297" y="215"/>
                  <a:pt x="297" y="215"/>
                  <a:pt x="297" y="215"/>
                </a:cubicBezTo>
                <a:cubicBezTo>
                  <a:pt x="297" y="214"/>
                  <a:pt x="297" y="214"/>
                  <a:pt x="297" y="214"/>
                </a:cubicBezTo>
                <a:cubicBezTo>
                  <a:pt x="296" y="213"/>
                  <a:pt x="296" y="212"/>
                  <a:pt x="296" y="210"/>
                </a:cubicBezTo>
                <a:cubicBezTo>
                  <a:pt x="293" y="214"/>
                  <a:pt x="289" y="215"/>
                  <a:pt x="283" y="215"/>
                </a:cubicBezTo>
                <a:cubicBezTo>
                  <a:pt x="276" y="215"/>
                  <a:pt x="272" y="211"/>
                  <a:pt x="272" y="203"/>
                </a:cubicBezTo>
                <a:cubicBezTo>
                  <a:pt x="272" y="194"/>
                  <a:pt x="280" y="188"/>
                  <a:pt x="296" y="185"/>
                </a:cubicBezTo>
                <a:cubicBezTo>
                  <a:pt x="296" y="183"/>
                  <a:pt x="296" y="183"/>
                  <a:pt x="296" y="183"/>
                </a:cubicBezTo>
                <a:cubicBezTo>
                  <a:pt x="296" y="180"/>
                  <a:pt x="295" y="179"/>
                  <a:pt x="292" y="179"/>
                </a:cubicBezTo>
                <a:cubicBezTo>
                  <a:pt x="287" y="179"/>
                  <a:pt x="283" y="182"/>
                  <a:pt x="280" y="184"/>
                </a:cubicBezTo>
                <a:cubicBezTo>
                  <a:pt x="280" y="184"/>
                  <a:pt x="280" y="184"/>
                  <a:pt x="280" y="184"/>
                </a:cubicBezTo>
                <a:cubicBezTo>
                  <a:pt x="273" y="176"/>
                  <a:pt x="273" y="176"/>
                  <a:pt x="273" y="176"/>
                </a:cubicBezTo>
                <a:cubicBezTo>
                  <a:pt x="274" y="175"/>
                  <a:pt x="274" y="175"/>
                  <a:pt x="274" y="175"/>
                </a:cubicBezTo>
                <a:cubicBezTo>
                  <a:pt x="279" y="171"/>
                  <a:pt x="286" y="168"/>
                  <a:pt x="294" y="168"/>
                </a:cubicBezTo>
                <a:cubicBezTo>
                  <a:pt x="305" y="168"/>
                  <a:pt x="309" y="173"/>
                  <a:pt x="309" y="183"/>
                </a:cubicBezTo>
                <a:cubicBezTo>
                  <a:pt x="309" y="203"/>
                  <a:pt x="309" y="203"/>
                  <a:pt x="309" y="203"/>
                </a:cubicBezTo>
                <a:cubicBezTo>
                  <a:pt x="309" y="209"/>
                  <a:pt x="310" y="212"/>
                  <a:pt x="310" y="214"/>
                </a:cubicBezTo>
                <a:close/>
                <a:moveTo>
                  <a:pt x="296" y="193"/>
                </a:moveTo>
                <a:cubicBezTo>
                  <a:pt x="286" y="195"/>
                  <a:pt x="285" y="198"/>
                  <a:pt x="285" y="201"/>
                </a:cubicBezTo>
                <a:cubicBezTo>
                  <a:pt x="285" y="203"/>
                  <a:pt x="286" y="205"/>
                  <a:pt x="289" y="205"/>
                </a:cubicBezTo>
                <a:cubicBezTo>
                  <a:pt x="291" y="205"/>
                  <a:pt x="294" y="204"/>
                  <a:pt x="296" y="201"/>
                </a:cubicBezTo>
                <a:lnTo>
                  <a:pt x="296" y="193"/>
                </a:lnTo>
                <a:close/>
                <a:moveTo>
                  <a:pt x="318" y="159"/>
                </a:moveTo>
                <a:cubicBezTo>
                  <a:pt x="332" y="157"/>
                  <a:pt x="332" y="157"/>
                  <a:pt x="332" y="157"/>
                </a:cubicBezTo>
                <a:cubicBezTo>
                  <a:pt x="332" y="215"/>
                  <a:pt x="332" y="215"/>
                  <a:pt x="332" y="215"/>
                </a:cubicBezTo>
                <a:cubicBezTo>
                  <a:pt x="318" y="215"/>
                  <a:pt x="318" y="215"/>
                  <a:pt x="318" y="215"/>
                </a:cubicBezTo>
                <a:lnTo>
                  <a:pt x="318" y="159"/>
                </a:lnTo>
                <a:close/>
                <a:moveTo>
                  <a:pt x="208" y="153"/>
                </a:moveTo>
                <a:cubicBezTo>
                  <a:pt x="222" y="153"/>
                  <a:pt x="222" y="153"/>
                  <a:pt x="222" y="153"/>
                </a:cubicBezTo>
                <a:cubicBezTo>
                  <a:pt x="222" y="215"/>
                  <a:pt x="222" y="215"/>
                  <a:pt x="222" y="215"/>
                </a:cubicBezTo>
                <a:cubicBezTo>
                  <a:pt x="208" y="215"/>
                  <a:pt x="208" y="215"/>
                  <a:pt x="208" y="215"/>
                </a:cubicBezTo>
                <a:cubicBezTo>
                  <a:pt x="208" y="188"/>
                  <a:pt x="208" y="188"/>
                  <a:pt x="208" y="188"/>
                </a:cubicBezTo>
                <a:cubicBezTo>
                  <a:pt x="188" y="188"/>
                  <a:pt x="188" y="188"/>
                  <a:pt x="188" y="188"/>
                </a:cubicBezTo>
                <a:cubicBezTo>
                  <a:pt x="188" y="215"/>
                  <a:pt x="188" y="215"/>
                  <a:pt x="188" y="215"/>
                </a:cubicBezTo>
                <a:cubicBezTo>
                  <a:pt x="174" y="215"/>
                  <a:pt x="174" y="215"/>
                  <a:pt x="174" y="215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88" y="153"/>
                  <a:pt x="188" y="153"/>
                  <a:pt x="188" y="153"/>
                </a:cubicBezTo>
                <a:cubicBezTo>
                  <a:pt x="188" y="176"/>
                  <a:pt x="188" y="176"/>
                  <a:pt x="188" y="176"/>
                </a:cubicBezTo>
                <a:cubicBezTo>
                  <a:pt x="208" y="176"/>
                  <a:pt x="208" y="176"/>
                  <a:pt x="208" y="176"/>
                </a:cubicBezTo>
                <a:lnTo>
                  <a:pt x="208" y="153"/>
                </a:lnTo>
                <a:close/>
                <a:moveTo>
                  <a:pt x="342" y="130"/>
                </a:moveTo>
                <a:cubicBezTo>
                  <a:pt x="340" y="129"/>
                  <a:pt x="339" y="127"/>
                  <a:pt x="339" y="124"/>
                </a:cubicBezTo>
                <a:cubicBezTo>
                  <a:pt x="339" y="122"/>
                  <a:pt x="341" y="118"/>
                  <a:pt x="345" y="116"/>
                </a:cubicBezTo>
                <a:cubicBezTo>
                  <a:pt x="341" y="113"/>
                  <a:pt x="339" y="108"/>
                  <a:pt x="339" y="103"/>
                </a:cubicBezTo>
                <a:cubicBezTo>
                  <a:pt x="339" y="93"/>
                  <a:pt x="346" y="86"/>
                  <a:pt x="357" y="86"/>
                </a:cubicBezTo>
                <a:cubicBezTo>
                  <a:pt x="362" y="86"/>
                  <a:pt x="367" y="88"/>
                  <a:pt x="370" y="90"/>
                </a:cubicBezTo>
                <a:cubicBezTo>
                  <a:pt x="372" y="88"/>
                  <a:pt x="376" y="86"/>
                  <a:pt x="379" y="86"/>
                </a:cubicBezTo>
                <a:cubicBezTo>
                  <a:pt x="380" y="86"/>
                  <a:pt x="380" y="86"/>
                  <a:pt x="380" y="86"/>
                </a:cubicBezTo>
                <a:cubicBezTo>
                  <a:pt x="380" y="98"/>
                  <a:pt x="380" y="98"/>
                  <a:pt x="380" y="98"/>
                </a:cubicBezTo>
                <a:cubicBezTo>
                  <a:pt x="379" y="98"/>
                  <a:pt x="379" y="98"/>
                  <a:pt x="379" y="98"/>
                </a:cubicBezTo>
                <a:cubicBezTo>
                  <a:pt x="378" y="98"/>
                  <a:pt x="376" y="98"/>
                  <a:pt x="374" y="98"/>
                </a:cubicBezTo>
                <a:cubicBezTo>
                  <a:pt x="375" y="100"/>
                  <a:pt x="375" y="101"/>
                  <a:pt x="375" y="103"/>
                </a:cubicBezTo>
                <a:cubicBezTo>
                  <a:pt x="375" y="113"/>
                  <a:pt x="368" y="120"/>
                  <a:pt x="357" y="120"/>
                </a:cubicBezTo>
                <a:cubicBezTo>
                  <a:pt x="355" y="120"/>
                  <a:pt x="353" y="119"/>
                  <a:pt x="351" y="119"/>
                </a:cubicBezTo>
                <a:cubicBezTo>
                  <a:pt x="351" y="120"/>
                  <a:pt x="351" y="120"/>
                  <a:pt x="351" y="120"/>
                </a:cubicBezTo>
                <a:cubicBezTo>
                  <a:pt x="351" y="121"/>
                  <a:pt x="351" y="122"/>
                  <a:pt x="354" y="122"/>
                </a:cubicBezTo>
                <a:cubicBezTo>
                  <a:pt x="360" y="123"/>
                  <a:pt x="360" y="123"/>
                  <a:pt x="360" y="123"/>
                </a:cubicBezTo>
                <a:cubicBezTo>
                  <a:pt x="374" y="124"/>
                  <a:pt x="379" y="127"/>
                  <a:pt x="379" y="135"/>
                </a:cubicBezTo>
                <a:cubicBezTo>
                  <a:pt x="379" y="144"/>
                  <a:pt x="370" y="149"/>
                  <a:pt x="356" y="149"/>
                </a:cubicBezTo>
                <a:cubicBezTo>
                  <a:pt x="342" y="149"/>
                  <a:pt x="336" y="146"/>
                  <a:pt x="336" y="139"/>
                </a:cubicBezTo>
                <a:cubicBezTo>
                  <a:pt x="336" y="135"/>
                  <a:pt x="338" y="132"/>
                  <a:pt x="342" y="130"/>
                </a:cubicBezTo>
                <a:close/>
                <a:moveTo>
                  <a:pt x="352" y="103"/>
                </a:moveTo>
                <a:cubicBezTo>
                  <a:pt x="352" y="106"/>
                  <a:pt x="352" y="111"/>
                  <a:pt x="357" y="111"/>
                </a:cubicBezTo>
                <a:cubicBezTo>
                  <a:pt x="360" y="111"/>
                  <a:pt x="362" y="108"/>
                  <a:pt x="362" y="103"/>
                </a:cubicBezTo>
                <a:cubicBezTo>
                  <a:pt x="362" y="100"/>
                  <a:pt x="361" y="96"/>
                  <a:pt x="357" y="96"/>
                </a:cubicBezTo>
                <a:cubicBezTo>
                  <a:pt x="352" y="96"/>
                  <a:pt x="352" y="101"/>
                  <a:pt x="352" y="103"/>
                </a:cubicBezTo>
                <a:close/>
                <a:moveTo>
                  <a:pt x="348" y="137"/>
                </a:moveTo>
                <a:cubicBezTo>
                  <a:pt x="348" y="140"/>
                  <a:pt x="350" y="142"/>
                  <a:pt x="357" y="142"/>
                </a:cubicBezTo>
                <a:cubicBezTo>
                  <a:pt x="363" y="142"/>
                  <a:pt x="366" y="140"/>
                  <a:pt x="366" y="137"/>
                </a:cubicBezTo>
                <a:cubicBezTo>
                  <a:pt x="366" y="135"/>
                  <a:pt x="366" y="134"/>
                  <a:pt x="358" y="134"/>
                </a:cubicBezTo>
                <a:cubicBezTo>
                  <a:pt x="351" y="133"/>
                  <a:pt x="351" y="133"/>
                  <a:pt x="351" y="133"/>
                </a:cubicBezTo>
                <a:cubicBezTo>
                  <a:pt x="351" y="133"/>
                  <a:pt x="350" y="133"/>
                  <a:pt x="350" y="133"/>
                </a:cubicBezTo>
                <a:cubicBezTo>
                  <a:pt x="349" y="134"/>
                  <a:pt x="348" y="136"/>
                  <a:pt x="348" y="13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9336" y="3188818"/>
            <a:ext cx="9560313" cy="647185"/>
          </a:xfrm>
        </p:spPr>
        <p:txBody>
          <a:bodyPr wrap="square" lIns="0" tIns="0" rIns="0" bIns="0" anchor="t" anchorCtr="0">
            <a:spAutoFit/>
          </a:bodyPr>
          <a:lstStyle>
            <a:lvl1pPr>
              <a:lnSpc>
                <a:spcPct val="83000"/>
              </a:lnSpc>
              <a:defRPr sz="5067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9336" y="5253908"/>
            <a:ext cx="8952677" cy="28732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>
              <a:buNone/>
              <a:defRPr sz="1867" b="1" i="0" cap="none" baseline="0">
                <a:solidFill>
                  <a:schemeClr val="tx2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-1"/>
            <a:ext cx="12192000" cy="34137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Title 9"/>
          <p:cNvSpPr txBox="1">
            <a:spLocks/>
          </p:cNvSpPr>
          <p:nvPr/>
        </p:nvSpPr>
        <p:spPr>
          <a:xfrm>
            <a:off x="640860" y="2615548"/>
            <a:ext cx="10972800" cy="47679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342891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lang="en-US" sz="3800" b="1" i="0" kern="1200" cap="none">
                <a:solidFill>
                  <a:srgbClr val="FFD7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33" dirty="0">
                <a:solidFill>
                  <a:schemeClr val="accent1"/>
                </a:solidFill>
              </a:rPr>
              <a:t>NYU School of Medicine</a:t>
            </a:r>
            <a:endParaRPr lang="en-US" sz="5067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20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hank You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81048"/>
            <a:ext cx="3308096" cy="4035553"/>
          </a:xfrm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2000"/>
              </a:spcBef>
              <a:buNone/>
              <a:defRPr lang="en-US" sz="1600" b="1" dirty="0">
                <a:solidFill>
                  <a:schemeClr val="accent1"/>
                </a:solidFill>
              </a:defRPr>
            </a:lvl1pPr>
            <a:lvl2pPr marL="455073" indent="-455073">
              <a:spcBef>
                <a:spcPts val="0"/>
              </a:spcBef>
              <a:buNone/>
              <a:defRPr lang="en-US" sz="1600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10972803" cy="418576"/>
          </a:xfrm>
        </p:spPr>
        <p:txBody>
          <a:bodyPr vert="horz" lIns="0" tIns="0" rIns="0" bIns="0" rtlCol="0" anchor="b" anchorCtr="0">
            <a:noAutofit/>
          </a:bodyPr>
          <a:lstStyle>
            <a:lvl1pPr>
              <a:defRPr lang="en-US" sz="3200" b="1" i="0" kern="1200" cap="none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457189" rtl="0" eaLnBrk="1" latinLnBrk="0" hangingPunct="1">
              <a:lnSpc>
                <a:spcPct val="85000"/>
              </a:lnSpc>
              <a:spcBef>
                <a:spcPct val="0"/>
              </a:spcBef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609600" y="1268985"/>
            <a:ext cx="10972800" cy="291592"/>
          </a:xfrm>
        </p:spPr>
        <p:txBody>
          <a:bodyPr/>
          <a:lstStyle>
            <a:lvl1pPr marL="0" indent="0">
              <a:buNone/>
              <a:defRPr sz="1867"/>
            </a:lvl1pPr>
            <a:lvl2pPr marL="30691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21"/>
          </p:nvPr>
        </p:nvSpPr>
        <p:spPr>
          <a:xfrm>
            <a:off x="4267200" y="1781048"/>
            <a:ext cx="3308096" cy="4035553"/>
          </a:xfrm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2000"/>
              </a:spcBef>
              <a:buNone/>
              <a:defRPr lang="en-US" sz="1600" b="1" dirty="0">
                <a:solidFill>
                  <a:schemeClr val="accent1"/>
                </a:solidFill>
              </a:defRPr>
            </a:lvl1pPr>
            <a:lvl2pPr marL="455073" indent="-455073">
              <a:spcBef>
                <a:spcPts val="0"/>
              </a:spcBef>
              <a:buNone/>
              <a:defRPr lang="en-US" sz="1600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22"/>
          </p:nvPr>
        </p:nvSpPr>
        <p:spPr>
          <a:xfrm>
            <a:off x="7924800" y="1781048"/>
            <a:ext cx="3308096" cy="4035553"/>
          </a:xfrm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2000"/>
              </a:spcBef>
              <a:buNone/>
              <a:defRPr lang="en-US" sz="1600" b="1" dirty="0">
                <a:solidFill>
                  <a:schemeClr val="accent1"/>
                </a:solidFill>
              </a:defRPr>
            </a:lvl1pPr>
            <a:lvl2pPr marL="455073" indent="-455073">
              <a:spcBef>
                <a:spcPts val="0"/>
              </a:spcBef>
              <a:buNone/>
              <a:defRPr lang="en-US" sz="1600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597" y="6457702"/>
            <a:ext cx="4517089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r>
              <a:rPr lang="en-ZA"/>
              <a:t>3/20/2020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1" y="6457702"/>
            <a:ext cx="339625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fld id="{C60ABE3F-6BAB-45C2-9F60-35E32464A6F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282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0" tIns="0" rIns="0" bIns="0" rtlCol="0" anchor="b" anchorCtr="0">
            <a:noAutofit/>
          </a:bodyPr>
          <a:lstStyle>
            <a:lvl1pPr>
              <a:defRPr lang="en-US" sz="3200" b="1" i="0" kern="1200" cap="none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457189" rtl="0" eaLnBrk="1" latinLnBrk="0" hangingPunct="1">
              <a:lnSpc>
                <a:spcPct val="85000"/>
              </a:lnSpc>
              <a:spcBef>
                <a:spcPct val="0"/>
              </a:spcBef>
              <a:buNone/>
            </a:pPr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609600" y="1780032"/>
            <a:ext cx="10972801" cy="40189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59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984" y="2817788"/>
            <a:ext cx="9222459" cy="1337568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179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597" y="6457702"/>
            <a:ext cx="4517089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r>
              <a:rPr lang="en-ZA"/>
              <a:t>3/20/2020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1" y="6457702"/>
            <a:ext cx="339625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fld id="{C60ABE3F-6BAB-45C2-9F60-35E32464A6F9}" type="slidenum">
              <a:rPr lang="en-ZA" smtClean="0"/>
              <a:t>‹#›</a:t>
            </a:fld>
            <a:endParaRPr lang="en-ZA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09601" y="1048512"/>
            <a:ext cx="10972799" cy="4185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609599" y="1780032"/>
            <a:ext cx="5181600" cy="40189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idx="10"/>
          </p:nvPr>
        </p:nvSpPr>
        <p:spPr>
          <a:xfrm>
            <a:off x="6400800" y="1780032"/>
            <a:ext cx="5181600" cy="40189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4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09600" y="1616661"/>
            <a:ext cx="5181600" cy="406265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tx1"/>
                </a:solidFill>
              </a:defRPr>
            </a:lvl1pPr>
            <a:lvl2pPr marL="30691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399629" y="1616661"/>
            <a:ext cx="5181600" cy="406265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tx1"/>
                </a:solidFill>
              </a:defRPr>
            </a:lvl1pPr>
            <a:lvl2pPr marL="30691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597" y="6457702"/>
            <a:ext cx="4517089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r>
              <a:rPr lang="en-ZA"/>
              <a:t>3/20/2020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1" y="6457702"/>
            <a:ext cx="339625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fld id="{C60ABE3F-6BAB-45C2-9F60-35E32464A6F9}" type="slidenum">
              <a:rPr lang="en-ZA" smtClean="0"/>
              <a:t>‹#›</a:t>
            </a:fld>
            <a:endParaRPr lang="en-ZA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609601" y="1048512"/>
            <a:ext cx="10972799" cy="4185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5AE21D3-BA2F-45B1-8092-E4B495633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70176"/>
            <a:ext cx="5181600" cy="36464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7BF3A57-B627-4FD0-A039-C5EBD423AF2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00800" y="2170176"/>
            <a:ext cx="5181600" cy="36464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24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597" y="6457702"/>
            <a:ext cx="4517089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r>
              <a:rPr lang="en-ZA"/>
              <a:t>3/20/2020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1" y="6457702"/>
            <a:ext cx="339625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fld id="{C60ABE3F-6BAB-45C2-9F60-35E32464A6F9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1" y="1048512"/>
            <a:ext cx="10972799" cy="4185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99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597" y="6457702"/>
            <a:ext cx="4517089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r>
              <a:rPr lang="en-ZA"/>
              <a:t>3/20/2020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1" y="6457702"/>
            <a:ext cx="339625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tx1"/>
                </a:solidFill>
              </a:defRPr>
            </a:lvl1pPr>
          </a:lstStyle>
          <a:p>
            <a:fld id="{C60ABE3F-6BAB-45C2-9F60-35E32464A6F9}" type="slidenum">
              <a:rPr lang="en-ZA" smtClean="0"/>
              <a:t>‹#›</a:t>
            </a:fld>
            <a:endParaRPr lang="en-ZA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0559823" y="6163226"/>
            <a:ext cx="1022352" cy="446447"/>
          </a:xfrm>
          <a:custGeom>
            <a:avLst/>
            <a:gdLst>
              <a:gd name="T0" fmla="*/ 32 w 511"/>
              <a:gd name="T1" fmla="*/ 39 h 221"/>
              <a:gd name="T2" fmla="*/ 106 w 511"/>
              <a:gd name="T3" fmla="*/ 0 h 221"/>
              <a:gd name="T4" fmla="*/ 188 w 511"/>
              <a:gd name="T5" fmla="*/ 44 h 221"/>
              <a:gd name="T6" fmla="*/ 139 w 511"/>
              <a:gd name="T7" fmla="*/ 208 h 221"/>
              <a:gd name="T8" fmla="*/ 161 w 511"/>
              <a:gd name="T9" fmla="*/ 194 h 221"/>
              <a:gd name="T10" fmla="*/ 2 w 511"/>
              <a:gd name="T11" fmla="*/ 101 h 221"/>
              <a:gd name="T12" fmla="*/ 91 w 511"/>
              <a:gd name="T13" fmla="*/ 70 h 221"/>
              <a:gd name="T14" fmla="*/ 123 w 511"/>
              <a:gd name="T15" fmla="*/ 108 h 221"/>
              <a:gd name="T16" fmla="*/ 208 w 511"/>
              <a:gd name="T17" fmla="*/ 70 h 221"/>
              <a:gd name="T18" fmla="*/ 73 w 511"/>
              <a:gd name="T19" fmla="*/ 70 h 221"/>
              <a:gd name="T20" fmla="*/ 53 w 511"/>
              <a:gd name="T21" fmla="*/ 96 h 221"/>
              <a:gd name="T22" fmla="*/ 54 w 511"/>
              <a:gd name="T23" fmla="*/ 70 h 221"/>
              <a:gd name="T24" fmla="*/ 144 w 511"/>
              <a:gd name="T25" fmla="*/ 70 h 221"/>
              <a:gd name="T26" fmla="*/ 175 w 511"/>
              <a:gd name="T27" fmla="*/ 70 h 221"/>
              <a:gd name="T28" fmla="*/ 267 w 511"/>
              <a:gd name="T29" fmla="*/ 206 h 221"/>
              <a:gd name="T30" fmla="*/ 267 w 511"/>
              <a:gd name="T31" fmla="*/ 193 h 221"/>
              <a:gd name="T32" fmla="*/ 259 w 511"/>
              <a:gd name="T33" fmla="*/ 199 h 221"/>
              <a:gd name="T34" fmla="*/ 416 w 511"/>
              <a:gd name="T35" fmla="*/ 92 h 221"/>
              <a:gd name="T36" fmla="*/ 402 w 511"/>
              <a:gd name="T37" fmla="*/ 86 h 221"/>
              <a:gd name="T38" fmla="*/ 402 w 511"/>
              <a:gd name="T39" fmla="*/ 123 h 221"/>
              <a:gd name="T40" fmla="*/ 397 w 511"/>
              <a:gd name="T41" fmla="*/ 184 h 221"/>
              <a:gd name="T42" fmla="*/ 373 w 511"/>
              <a:gd name="T43" fmla="*/ 152 h 221"/>
              <a:gd name="T44" fmla="*/ 511 w 511"/>
              <a:gd name="T45" fmla="*/ 124 h 221"/>
              <a:gd name="T46" fmla="*/ 511 w 511"/>
              <a:gd name="T47" fmla="*/ 111 h 221"/>
              <a:gd name="T48" fmla="*/ 503 w 511"/>
              <a:gd name="T49" fmla="*/ 117 h 221"/>
              <a:gd name="T50" fmla="*/ 487 w 511"/>
              <a:gd name="T51" fmla="*/ 105 h 221"/>
              <a:gd name="T52" fmla="*/ 450 w 511"/>
              <a:gd name="T53" fmla="*/ 98 h 221"/>
              <a:gd name="T54" fmla="*/ 443 w 511"/>
              <a:gd name="T55" fmla="*/ 87 h 221"/>
              <a:gd name="T56" fmla="*/ 366 w 511"/>
              <a:gd name="T57" fmla="*/ 169 h 221"/>
              <a:gd name="T58" fmla="*/ 365 w 511"/>
              <a:gd name="T59" fmla="*/ 205 h 221"/>
              <a:gd name="T60" fmla="*/ 343 w 511"/>
              <a:gd name="T61" fmla="*/ 203 h 221"/>
              <a:gd name="T62" fmla="*/ 343 w 511"/>
              <a:gd name="T63" fmla="*/ 156 h 221"/>
              <a:gd name="T64" fmla="*/ 318 w 511"/>
              <a:gd name="T65" fmla="*/ 133 h 221"/>
              <a:gd name="T66" fmla="*/ 294 w 511"/>
              <a:gd name="T67" fmla="*/ 133 h 221"/>
              <a:gd name="T68" fmla="*/ 332 w 511"/>
              <a:gd name="T69" fmla="*/ 98 h 221"/>
              <a:gd name="T70" fmla="*/ 271 w 511"/>
              <a:gd name="T71" fmla="*/ 103 h 221"/>
              <a:gd name="T72" fmla="*/ 249 w 511"/>
              <a:gd name="T73" fmla="*/ 94 h 221"/>
              <a:gd name="T74" fmla="*/ 286 w 511"/>
              <a:gd name="T75" fmla="*/ 132 h 221"/>
              <a:gd name="T76" fmla="*/ 261 w 511"/>
              <a:gd name="T77" fmla="*/ 119 h 221"/>
              <a:gd name="T78" fmla="*/ 311 w 511"/>
              <a:gd name="T79" fmla="*/ 215 h 221"/>
              <a:gd name="T80" fmla="*/ 272 w 511"/>
              <a:gd name="T81" fmla="*/ 203 h 221"/>
              <a:gd name="T82" fmla="*/ 280 w 511"/>
              <a:gd name="T83" fmla="*/ 184 h 221"/>
              <a:gd name="T84" fmla="*/ 309 w 511"/>
              <a:gd name="T85" fmla="*/ 203 h 221"/>
              <a:gd name="T86" fmla="*/ 296 w 511"/>
              <a:gd name="T87" fmla="*/ 201 h 221"/>
              <a:gd name="T88" fmla="*/ 318 w 511"/>
              <a:gd name="T89" fmla="*/ 215 h 221"/>
              <a:gd name="T90" fmla="*/ 208 w 511"/>
              <a:gd name="T91" fmla="*/ 215 h 221"/>
              <a:gd name="T92" fmla="*/ 174 w 511"/>
              <a:gd name="T93" fmla="*/ 153 h 221"/>
              <a:gd name="T94" fmla="*/ 342 w 511"/>
              <a:gd name="T95" fmla="*/ 130 h 221"/>
              <a:gd name="T96" fmla="*/ 370 w 511"/>
              <a:gd name="T97" fmla="*/ 90 h 221"/>
              <a:gd name="T98" fmla="*/ 374 w 511"/>
              <a:gd name="T99" fmla="*/ 98 h 221"/>
              <a:gd name="T100" fmla="*/ 354 w 511"/>
              <a:gd name="T101" fmla="*/ 122 h 221"/>
              <a:gd name="T102" fmla="*/ 342 w 511"/>
              <a:gd name="T103" fmla="*/ 130 h 221"/>
              <a:gd name="T104" fmla="*/ 352 w 511"/>
              <a:gd name="T105" fmla="*/ 103 h 221"/>
              <a:gd name="T106" fmla="*/ 351 w 511"/>
              <a:gd name="T107" fmla="*/ 133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11" h="221">
                <a:moveTo>
                  <a:pt x="188" y="44"/>
                </a:moveTo>
                <a:cubicBezTo>
                  <a:pt x="188" y="44"/>
                  <a:pt x="187" y="44"/>
                  <a:pt x="186" y="43"/>
                </a:cubicBezTo>
                <a:cubicBezTo>
                  <a:pt x="185" y="42"/>
                  <a:pt x="179" y="36"/>
                  <a:pt x="169" y="30"/>
                </a:cubicBezTo>
                <a:cubicBezTo>
                  <a:pt x="159" y="24"/>
                  <a:pt x="137" y="13"/>
                  <a:pt x="107" y="13"/>
                </a:cubicBezTo>
                <a:cubicBezTo>
                  <a:pt x="71" y="13"/>
                  <a:pt x="47" y="27"/>
                  <a:pt x="32" y="39"/>
                </a:cubicBezTo>
                <a:cubicBezTo>
                  <a:pt x="18" y="51"/>
                  <a:pt x="11" y="65"/>
                  <a:pt x="11" y="66"/>
                </a:cubicBezTo>
                <a:cubicBezTo>
                  <a:pt x="11" y="66"/>
                  <a:pt x="11" y="66"/>
                  <a:pt x="10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1" y="65"/>
                  <a:pt x="17" y="49"/>
                  <a:pt x="30" y="35"/>
                </a:cubicBezTo>
                <a:cubicBezTo>
                  <a:pt x="43" y="20"/>
                  <a:pt x="69" y="0"/>
                  <a:pt x="106" y="0"/>
                </a:cubicBezTo>
                <a:cubicBezTo>
                  <a:pt x="142" y="0"/>
                  <a:pt x="165" y="19"/>
                  <a:pt x="173" y="26"/>
                </a:cubicBezTo>
                <a:cubicBezTo>
                  <a:pt x="180" y="33"/>
                  <a:pt x="186" y="41"/>
                  <a:pt x="187" y="42"/>
                </a:cubicBezTo>
                <a:cubicBezTo>
                  <a:pt x="188" y="43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lose/>
                <a:moveTo>
                  <a:pt x="1" y="101"/>
                </a:moveTo>
                <a:cubicBezTo>
                  <a:pt x="1" y="101"/>
                  <a:pt x="1" y="101"/>
                  <a:pt x="1" y="102"/>
                </a:cubicBezTo>
                <a:cubicBezTo>
                  <a:pt x="1" y="103"/>
                  <a:pt x="0" y="117"/>
                  <a:pt x="3" y="134"/>
                </a:cubicBezTo>
                <a:cubicBezTo>
                  <a:pt x="8" y="157"/>
                  <a:pt x="22" y="186"/>
                  <a:pt x="54" y="203"/>
                </a:cubicBezTo>
                <a:cubicBezTo>
                  <a:pt x="87" y="221"/>
                  <a:pt x="120" y="216"/>
                  <a:pt x="139" y="208"/>
                </a:cubicBezTo>
                <a:cubicBezTo>
                  <a:pt x="153" y="202"/>
                  <a:pt x="157" y="198"/>
                  <a:pt x="159" y="196"/>
                </a:cubicBezTo>
                <a:cubicBezTo>
                  <a:pt x="160" y="196"/>
                  <a:pt x="161" y="195"/>
                  <a:pt x="161" y="195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1" y="194"/>
                </a:cubicBezTo>
                <a:cubicBezTo>
                  <a:pt x="160" y="195"/>
                  <a:pt x="146" y="201"/>
                  <a:pt x="129" y="203"/>
                </a:cubicBezTo>
                <a:cubicBezTo>
                  <a:pt x="111" y="205"/>
                  <a:pt x="87" y="204"/>
                  <a:pt x="62" y="191"/>
                </a:cubicBezTo>
                <a:cubicBezTo>
                  <a:pt x="36" y="178"/>
                  <a:pt x="19" y="158"/>
                  <a:pt x="10" y="139"/>
                </a:cubicBezTo>
                <a:cubicBezTo>
                  <a:pt x="1" y="120"/>
                  <a:pt x="2" y="103"/>
                  <a:pt x="2" y="102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1" y="101"/>
                  <a:pt x="1" y="101"/>
                </a:cubicBezTo>
                <a:close/>
                <a:moveTo>
                  <a:pt x="108" y="133"/>
                </a:moveTo>
                <a:cubicBezTo>
                  <a:pt x="108" y="108"/>
                  <a:pt x="108" y="108"/>
                  <a:pt x="108" y="108"/>
                </a:cubicBezTo>
                <a:cubicBezTo>
                  <a:pt x="91" y="70"/>
                  <a:pt x="91" y="70"/>
                  <a:pt x="91" y="70"/>
                </a:cubicBezTo>
                <a:cubicBezTo>
                  <a:pt x="105" y="70"/>
                  <a:pt x="105" y="70"/>
                  <a:pt x="105" y="70"/>
                </a:cubicBezTo>
                <a:cubicBezTo>
                  <a:pt x="116" y="95"/>
                  <a:pt x="116" y="95"/>
                  <a:pt x="116" y="95"/>
                </a:cubicBezTo>
                <a:cubicBezTo>
                  <a:pt x="127" y="70"/>
                  <a:pt x="127" y="70"/>
                  <a:pt x="127" y="70"/>
                </a:cubicBezTo>
                <a:cubicBezTo>
                  <a:pt x="140" y="70"/>
                  <a:pt x="140" y="70"/>
                  <a:pt x="140" y="70"/>
                </a:cubicBezTo>
                <a:cubicBezTo>
                  <a:pt x="123" y="108"/>
                  <a:pt x="123" y="108"/>
                  <a:pt x="123" y="108"/>
                </a:cubicBezTo>
                <a:cubicBezTo>
                  <a:pt x="123" y="133"/>
                  <a:pt x="123" y="133"/>
                  <a:pt x="123" y="133"/>
                </a:cubicBezTo>
                <a:lnTo>
                  <a:pt x="108" y="133"/>
                </a:lnTo>
                <a:close/>
                <a:moveTo>
                  <a:pt x="241" y="133"/>
                </a:moveTo>
                <a:cubicBezTo>
                  <a:pt x="208" y="133"/>
                  <a:pt x="208" y="133"/>
                  <a:pt x="208" y="133"/>
                </a:cubicBezTo>
                <a:cubicBezTo>
                  <a:pt x="208" y="70"/>
                  <a:pt x="208" y="70"/>
                  <a:pt x="208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21"/>
                  <a:pt x="222" y="121"/>
                  <a:pt x="222" y="121"/>
                </a:cubicBezTo>
                <a:cubicBezTo>
                  <a:pt x="241" y="121"/>
                  <a:pt x="241" y="121"/>
                  <a:pt x="241" y="121"/>
                </a:cubicBezTo>
                <a:lnTo>
                  <a:pt x="241" y="133"/>
                </a:lnTo>
                <a:close/>
                <a:moveTo>
                  <a:pt x="73" y="70"/>
                </a:moveTo>
                <a:cubicBezTo>
                  <a:pt x="86" y="70"/>
                  <a:pt x="86" y="70"/>
                  <a:pt x="86" y="70"/>
                </a:cubicBezTo>
                <a:cubicBezTo>
                  <a:pt x="86" y="133"/>
                  <a:pt x="86" y="133"/>
                  <a:pt x="86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1"/>
                  <a:pt x="57" y="104"/>
                  <a:pt x="53" y="96"/>
                </a:cubicBezTo>
                <a:cubicBezTo>
                  <a:pt x="53" y="133"/>
                  <a:pt x="53" y="133"/>
                  <a:pt x="53" y="133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40" y="70"/>
                  <a:pt x="40" y="70"/>
                  <a:pt x="40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5" y="71"/>
                  <a:pt x="69" y="97"/>
                  <a:pt x="73" y="106"/>
                </a:cubicBezTo>
                <a:lnTo>
                  <a:pt x="73" y="70"/>
                </a:lnTo>
                <a:close/>
                <a:moveTo>
                  <a:pt x="166" y="134"/>
                </a:moveTo>
                <a:cubicBezTo>
                  <a:pt x="152" y="134"/>
                  <a:pt x="144" y="126"/>
                  <a:pt x="144" y="111"/>
                </a:cubicBezTo>
                <a:cubicBezTo>
                  <a:pt x="144" y="70"/>
                  <a:pt x="144" y="70"/>
                  <a:pt x="144" y="70"/>
                </a:cubicBezTo>
                <a:cubicBezTo>
                  <a:pt x="158" y="70"/>
                  <a:pt x="158" y="70"/>
                  <a:pt x="158" y="70"/>
                </a:cubicBezTo>
                <a:cubicBezTo>
                  <a:pt x="158" y="110"/>
                  <a:pt x="158" y="110"/>
                  <a:pt x="158" y="110"/>
                </a:cubicBezTo>
                <a:cubicBezTo>
                  <a:pt x="158" y="119"/>
                  <a:pt x="161" y="122"/>
                  <a:pt x="167" y="122"/>
                </a:cubicBezTo>
                <a:cubicBezTo>
                  <a:pt x="172" y="122"/>
                  <a:pt x="175" y="118"/>
                  <a:pt x="175" y="110"/>
                </a:cubicBezTo>
                <a:cubicBezTo>
                  <a:pt x="175" y="70"/>
                  <a:pt x="175" y="70"/>
                  <a:pt x="175" y="70"/>
                </a:cubicBezTo>
                <a:cubicBezTo>
                  <a:pt x="188" y="70"/>
                  <a:pt x="188" y="70"/>
                  <a:pt x="188" y="70"/>
                </a:cubicBezTo>
                <a:cubicBezTo>
                  <a:pt x="188" y="111"/>
                  <a:pt x="188" y="111"/>
                  <a:pt x="188" y="111"/>
                </a:cubicBezTo>
                <a:cubicBezTo>
                  <a:pt x="188" y="126"/>
                  <a:pt x="181" y="134"/>
                  <a:pt x="166" y="134"/>
                </a:cubicBezTo>
                <a:close/>
                <a:moveTo>
                  <a:pt x="259" y="199"/>
                </a:moveTo>
                <a:cubicBezTo>
                  <a:pt x="267" y="206"/>
                  <a:pt x="267" y="206"/>
                  <a:pt x="267" y="206"/>
                </a:cubicBezTo>
                <a:cubicBezTo>
                  <a:pt x="267" y="206"/>
                  <a:pt x="267" y="206"/>
                  <a:pt x="267" y="206"/>
                </a:cubicBezTo>
                <a:cubicBezTo>
                  <a:pt x="263" y="213"/>
                  <a:pt x="257" y="216"/>
                  <a:pt x="249" y="216"/>
                </a:cubicBezTo>
                <a:cubicBezTo>
                  <a:pt x="236" y="216"/>
                  <a:pt x="229" y="207"/>
                  <a:pt x="229" y="192"/>
                </a:cubicBezTo>
                <a:cubicBezTo>
                  <a:pt x="229" y="174"/>
                  <a:pt x="239" y="168"/>
                  <a:pt x="249" y="168"/>
                </a:cubicBezTo>
                <a:cubicBezTo>
                  <a:pt x="261" y="168"/>
                  <a:pt x="267" y="177"/>
                  <a:pt x="267" y="193"/>
                </a:cubicBezTo>
                <a:cubicBezTo>
                  <a:pt x="267" y="196"/>
                  <a:pt x="267" y="196"/>
                  <a:pt x="267" y="196"/>
                </a:cubicBezTo>
                <a:cubicBezTo>
                  <a:pt x="242" y="196"/>
                  <a:pt x="242" y="196"/>
                  <a:pt x="242" y="196"/>
                </a:cubicBezTo>
                <a:cubicBezTo>
                  <a:pt x="243" y="202"/>
                  <a:pt x="245" y="205"/>
                  <a:pt x="250" y="205"/>
                </a:cubicBezTo>
                <a:cubicBezTo>
                  <a:pt x="254" y="205"/>
                  <a:pt x="257" y="202"/>
                  <a:pt x="259" y="200"/>
                </a:cubicBezTo>
                <a:lnTo>
                  <a:pt x="259" y="199"/>
                </a:lnTo>
                <a:close/>
                <a:moveTo>
                  <a:pt x="242" y="187"/>
                </a:moveTo>
                <a:cubicBezTo>
                  <a:pt x="255" y="187"/>
                  <a:pt x="255" y="187"/>
                  <a:pt x="255" y="187"/>
                </a:cubicBezTo>
                <a:cubicBezTo>
                  <a:pt x="254" y="179"/>
                  <a:pt x="250" y="179"/>
                  <a:pt x="249" y="179"/>
                </a:cubicBezTo>
                <a:cubicBezTo>
                  <a:pt x="245" y="179"/>
                  <a:pt x="243" y="182"/>
                  <a:pt x="242" y="187"/>
                </a:cubicBezTo>
                <a:close/>
                <a:moveTo>
                  <a:pt x="416" y="92"/>
                </a:moveTo>
                <a:cubicBezTo>
                  <a:pt x="420" y="96"/>
                  <a:pt x="422" y="102"/>
                  <a:pt x="422" y="110"/>
                </a:cubicBezTo>
                <a:cubicBezTo>
                  <a:pt x="422" y="128"/>
                  <a:pt x="412" y="134"/>
                  <a:pt x="402" y="134"/>
                </a:cubicBezTo>
                <a:cubicBezTo>
                  <a:pt x="392" y="134"/>
                  <a:pt x="382" y="128"/>
                  <a:pt x="382" y="110"/>
                </a:cubicBezTo>
                <a:cubicBezTo>
                  <a:pt x="382" y="102"/>
                  <a:pt x="384" y="96"/>
                  <a:pt x="388" y="92"/>
                </a:cubicBezTo>
                <a:cubicBezTo>
                  <a:pt x="392" y="88"/>
                  <a:pt x="396" y="86"/>
                  <a:pt x="402" y="86"/>
                </a:cubicBezTo>
                <a:cubicBezTo>
                  <a:pt x="408" y="86"/>
                  <a:pt x="413" y="88"/>
                  <a:pt x="416" y="92"/>
                </a:cubicBezTo>
                <a:close/>
                <a:moveTo>
                  <a:pt x="409" y="110"/>
                </a:moveTo>
                <a:cubicBezTo>
                  <a:pt x="409" y="99"/>
                  <a:pt x="405" y="97"/>
                  <a:pt x="402" y="97"/>
                </a:cubicBezTo>
                <a:cubicBezTo>
                  <a:pt x="398" y="97"/>
                  <a:pt x="396" y="101"/>
                  <a:pt x="396" y="110"/>
                </a:cubicBezTo>
                <a:cubicBezTo>
                  <a:pt x="396" y="122"/>
                  <a:pt x="399" y="123"/>
                  <a:pt x="402" y="123"/>
                </a:cubicBezTo>
                <a:cubicBezTo>
                  <a:pt x="407" y="123"/>
                  <a:pt x="409" y="119"/>
                  <a:pt x="409" y="110"/>
                </a:cubicBezTo>
                <a:close/>
                <a:moveTo>
                  <a:pt x="410" y="180"/>
                </a:moveTo>
                <a:cubicBezTo>
                  <a:pt x="410" y="215"/>
                  <a:pt x="410" y="215"/>
                  <a:pt x="410" y="215"/>
                </a:cubicBezTo>
                <a:cubicBezTo>
                  <a:pt x="397" y="215"/>
                  <a:pt x="397" y="215"/>
                  <a:pt x="397" y="215"/>
                </a:cubicBezTo>
                <a:cubicBezTo>
                  <a:pt x="397" y="184"/>
                  <a:pt x="397" y="184"/>
                  <a:pt x="397" y="184"/>
                </a:cubicBezTo>
                <a:cubicBezTo>
                  <a:pt x="397" y="180"/>
                  <a:pt x="395" y="180"/>
                  <a:pt x="393" y="180"/>
                </a:cubicBezTo>
                <a:cubicBezTo>
                  <a:pt x="391" y="180"/>
                  <a:pt x="389" y="181"/>
                  <a:pt x="386" y="183"/>
                </a:cubicBezTo>
                <a:cubicBezTo>
                  <a:pt x="386" y="215"/>
                  <a:pt x="386" y="215"/>
                  <a:pt x="386" y="215"/>
                </a:cubicBezTo>
                <a:cubicBezTo>
                  <a:pt x="373" y="215"/>
                  <a:pt x="373" y="215"/>
                  <a:pt x="373" y="215"/>
                </a:cubicBezTo>
                <a:cubicBezTo>
                  <a:pt x="373" y="152"/>
                  <a:pt x="373" y="152"/>
                  <a:pt x="373" y="152"/>
                </a:cubicBezTo>
                <a:cubicBezTo>
                  <a:pt x="386" y="150"/>
                  <a:pt x="386" y="150"/>
                  <a:pt x="386" y="150"/>
                </a:cubicBezTo>
                <a:cubicBezTo>
                  <a:pt x="386" y="174"/>
                  <a:pt x="386" y="174"/>
                  <a:pt x="386" y="174"/>
                </a:cubicBezTo>
                <a:cubicBezTo>
                  <a:pt x="389" y="171"/>
                  <a:pt x="393" y="168"/>
                  <a:pt x="399" y="168"/>
                </a:cubicBezTo>
                <a:cubicBezTo>
                  <a:pt x="406" y="168"/>
                  <a:pt x="410" y="172"/>
                  <a:pt x="410" y="180"/>
                </a:cubicBezTo>
                <a:close/>
                <a:moveTo>
                  <a:pt x="511" y="124"/>
                </a:moveTo>
                <a:cubicBezTo>
                  <a:pt x="511" y="124"/>
                  <a:pt x="511" y="124"/>
                  <a:pt x="511" y="124"/>
                </a:cubicBezTo>
                <a:cubicBezTo>
                  <a:pt x="507" y="131"/>
                  <a:pt x="501" y="134"/>
                  <a:pt x="493" y="134"/>
                </a:cubicBezTo>
                <a:cubicBezTo>
                  <a:pt x="480" y="134"/>
                  <a:pt x="473" y="125"/>
                  <a:pt x="473" y="110"/>
                </a:cubicBezTo>
                <a:cubicBezTo>
                  <a:pt x="473" y="92"/>
                  <a:pt x="484" y="86"/>
                  <a:pt x="493" y="86"/>
                </a:cubicBezTo>
                <a:cubicBezTo>
                  <a:pt x="505" y="86"/>
                  <a:pt x="511" y="95"/>
                  <a:pt x="511" y="111"/>
                </a:cubicBezTo>
                <a:cubicBezTo>
                  <a:pt x="511" y="114"/>
                  <a:pt x="511" y="114"/>
                  <a:pt x="511" y="114"/>
                </a:cubicBezTo>
                <a:cubicBezTo>
                  <a:pt x="486" y="114"/>
                  <a:pt x="486" y="114"/>
                  <a:pt x="486" y="114"/>
                </a:cubicBezTo>
                <a:cubicBezTo>
                  <a:pt x="487" y="120"/>
                  <a:pt x="489" y="123"/>
                  <a:pt x="494" y="123"/>
                </a:cubicBezTo>
                <a:cubicBezTo>
                  <a:pt x="498" y="123"/>
                  <a:pt x="501" y="120"/>
                  <a:pt x="503" y="118"/>
                </a:cubicBezTo>
                <a:cubicBezTo>
                  <a:pt x="503" y="117"/>
                  <a:pt x="503" y="117"/>
                  <a:pt x="503" y="117"/>
                </a:cubicBezTo>
                <a:lnTo>
                  <a:pt x="511" y="124"/>
                </a:lnTo>
                <a:close/>
                <a:moveTo>
                  <a:pt x="487" y="105"/>
                </a:moveTo>
                <a:cubicBezTo>
                  <a:pt x="499" y="105"/>
                  <a:pt x="499" y="105"/>
                  <a:pt x="499" y="105"/>
                </a:cubicBezTo>
                <a:cubicBezTo>
                  <a:pt x="498" y="97"/>
                  <a:pt x="494" y="97"/>
                  <a:pt x="493" y="97"/>
                </a:cubicBezTo>
                <a:cubicBezTo>
                  <a:pt x="489" y="97"/>
                  <a:pt x="487" y="100"/>
                  <a:pt x="487" y="105"/>
                </a:cubicBezTo>
                <a:close/>
                <a:moveTo>
                  <a:pt x="467" y="98"/>
                </a:moveTo>
                <a:cubicBezTo>
                  <a:pt x="467" y="133"/>
                  <a:pt x="467" y="133"/>
                  <a:pt x="467" y="133"/>
                </a:cubicBezTo>
                <a:cubicBezTo>
                  <a:pt x="453" y="133"/>
                  <a:pt x="453" y="133"/>
                  <a:pt x="453" y="133"/>
                </a:cubicBezTo>
                <a:cubicBezTo>
                  <a:pt x="453" y="102"/>
                  <a:pt x="453" y="102"/>
                  <a:pt x="453" y="102"/>
                </a:cubicBezTo>
                <a:cubicBezTo>
                  <a:pt x="453" y="98"/>
                  <a:pt x="452" y="98"/>
                  <a:pt x="450" y="98"/>
                </a:cubicBezTo>
                <a:cubicBezTo>
                  <a:pt x="448" y="98"/>
                  <a:pt x="445" y="99"/>
                  <a:pt x="443" y="102"/>
                </a:cubicBezTo>
                <a:cubicBezTo>
                  <a:pt x="443" y="133"/>
                  <a:pt x="443" y="133"/>
                  <a:pt x="443" y="133"/>
                </a:cubicBezTo>
                <a:cubicBezTo>
                  <a:pt x="429" y="133"/>
                  <a:pt x="429" y="133"/>
                  <a:pt x="429" y="133"/>
                </a:cubicBezTo>
                <a:cubicBezTo>
                  <a:pt x="429" y="87"/>
                  <a:pt x="429" y="87"/>
                  <a:pt x="429" y="87"/>
                </a:cubicBezTo>
                <a:cubicBezTo>
                  <a:pt x="443" y="87"/>
                  <a:pt x="443" y="87"/>
                  <a:pt x="443" y="87"/>
                </a:cubicBezTo>
                <a:cubicBezTo>
                  <a:pt x="443" y="92"/>
                  <a:pt x="443" y="92"/>
                  <a:pt x="443" y="92"/>
                </a:cubicBezTo>
                <a:cubicBezTo>
                  <a:pt x="445" y="89"/>
                  <a:pt x="450" y="86"/>
                  <a:pt x="455" y="86"/>
                </a:cubicBezTo>
                <a:cubicBezTo>
                  <a:pt x="463" y="86"/>
                  <a:pt x="467" y="90"/>
                  <a:pt x="467" y="98"/>
                </a:cubicBezTo>
                <a:close/>
                <a:moveTo>
                  <a:pt x="357" y="169"/>
                </a:moveTo>
                <a:cubicBezTo>
                  <a:pt x="366" y="169"/>
                  <a:pt x="366" y="169"/>
                  <a:pt x="366" y="169"/>
                </a:cubicBezTo>
                <a:cubicBezTo>
                  <a:pt x="366" y="179"/>
                  <a:pt x="366" y="179"/>
                  <a:pt x="366" y="179"/>
                </a:cubicBezTo>
                <a:cubicBezTo>
                  <a:pt x="357" y="179"/>
                  <a:pt x="357" y="179"/>
                  <a:pt x="357" y="179"/>
                </a:cubicBezTo>
                <a:cubicBezTo>
                  <a:pt x="357" y="200"/>
                  <a:pt x="357" y="200"/>
                  <a:pt x="357" y="200"/>
                </a:cubicBezTo>
                <a:cubicBezTo>
                  <a:pt x="357" y="204"/>
                  <a:pt x="358" y="205"/>
                  <a:pt x="361" y="205"/>
                </a:cubicBezTo>
                <a:cubicBezTo>
                  <a:pt x="363" y="205"/>
                  <a:pt x="364" y="205"/>
                  <a:pt x="365" y="205"/>
                </a:cubicBezTo>
                <a:cubicBezTo>
                  <a:pt x="366" y="204"/>
                  <a:pt x="366" y="204"/>
                  <a:pt x="366" y="204"/>
                </a:cubicBezTo>
                <a:cubicBezTo>
                  <a:pt x="366" y="215"/>
                  <a:pt x="366" y="215"/>
                  <a:pt x="366" y="215"/>
                </a:cubicBezTo>
                <a:cubicBezTo>
                  <a:pt x="365" y="215"/>
                  <a:pt x="365" y="215"/>
                  <a:pt x="365" y="215"/>
                </a:cubicBezTo>
                <a:cubicBezTo>
                  <a:pt x="364" y="215"/>
                  <a:pt x="360" y="215"/>
                  <a:pt x="357" y="215"/>
                </a:cubicBezTo>
                <a:cubicBezTo>
                  <a:pt x="347" y="215"/>
                  <a:pt x="343" y="212"/>
                  <a:pt x="343" y="203"/>
                </a:cubicBezTo>
                <a:cubicBezTo>
                  <a:pt x="343" y="179"/>
                  <a:pt x="343" y="179"/>
                  <a:pt x="343" y="179"/>
                </a:cubicBezTo>
                <a:cubicBezTo>
                  <a:pt x="337" y="179"/>
                  <a:pt x="337" y="179"/>
                  <a:pt x="337" y="179"/>
                </a:cubicBezTo>
                <a:cubicBezTo>
                  <a:pt x="337" y="169"/>
                  <a:pt x="337" y="169"/>
                  <a:pt x="337" y="169"/>
                </a:cubicBezTo>
                <a:cubicBezTo>
                  <a:pt x="343" y="169"/>
                  <a:pt x="343" y="169"/>
                  <a:pt x="343" y="169"/>
                </a:cubicBezTo>
                <a:cubicBezTo>
                  <a:pt x="343" y="156"/>
                  <a:pt x="343" y="156"/>
                  <a:pt x="343" y="156"/>
                </a:cubicBezTo>
                <a:cubicBezTo>
                  <a:pt x="357" y="154"/>
                  <a:pt x="357" y="154"/>
                  <a:pt x="357" y="154"/>
                </a:cubicBezTo>
                <a:lnTo>
                  <a:pt x="357" y="169"/>
                </a:lnTo>
                <a:close/>
                <a:moveTo>
                  <a:pt x="332" y="98"/>
                </a:moveTo>
                <a:cubicBezTo>
                  <a:pt x="332" y="133"/>
                  <a:pt x="332" y="133"/>
                  <a:pt x="332" y="133"/>
                </a:cubicBezTo>
                <a:cubicBezTo>
                  <a:pt x="318" y="133"/>
                  <a:pt x="318" y="133"/>
                  <a:pt x="318" y="133"/>
                </a:cubicBezTo>
                <a:cubicBezTo>
                  <a:pt x="318" y="102"/>
                  <a:pt x="318" y="102"/>
                  <a:pt x="318" y="102"/>
                </a:cubicBezTo>
                <a:cubicBezTo>
                  <a:pt x="318" y="98"/>
                  <a:pt x="316" y="98"/>
                  <a:pt x="315" y="98"/>
                </a:cubicBezTo>
                <a:cubicBezTo>
                  <a:pt x="313" y="98"/>
                  <a:pt x="310" y="99"/>
                  <a:pt x="307" y="102"/>
                </a:cubicBezTo>
                <a:cubicBezTo>
                  <a:pt x="307" y="133"/>
                  <a:pt x="307" y="133"/>
                  <a:pt x="307" y="133"/>
                </a:cubicBezTo>
                <a:cubicBezTo>
                  <a:pt x="294" y="133"/>
                  <a:pt x="294" y="133"/>
                  <a:pt x="294" y="133"/>
                </a:cubicBezTo>
                <a:cubicBezTo>
                  <a:pt x="294" y="87"/>
                  <a:pt x="294" y="87"/>
                  <a:pt x="294" y="87"/>
                </a:cubicBezTo>
                <a:cubicBezTo>
                  <a:pt x="307" y="87"/>
                  <a:pt x="307" y="87"/>
                  <a:pt x="307" y="87"/>
                </a:cubicBezTo>
                <a:cubicBezTo>
                  <a:pt x="307" y="92"/>
                  <a:pt x="307" y="92"/>
                  <a:pt x="307" y="92"/>
                </a:cubicBezTo>
                <a:cubicBezTo>
                  <a:pt x="310" y="89"/>
                  <a:pt x="315" y="86"/>
                  <a:pt x="320" y="86"/>
                </a:cubicBezTo>
                <a:cubicBezTo>
                  <a:pt x="328" y="86"/>
                  <a:pt x="332" y="90"/>
                  <a:pt x="332" y="98"/>
                </a:cubicBezTo>
                <a:close/>
                <a:moveTo>
                  <a:pt x="272" y="132"/>
                </a:moveTo>
                <a:cubicBezTo>
                  <a:pt x="272" y="131"/>
                  <a:pt x="271" y="130"/>
                  <a:pt x="271" y="128"/>
                </a:cubicBezTo>
                <a:cubicBezTo>
                  <a:pt x="268" y="132"/>
                  <a:pt x="264" y="133"/>
                  <a:pt x="259" y="133"/>
                </a:cubicBezTo>
                <a:cubicBezTo>
                  <a:pt x="251" y="133"/>
                  <a:pt x="247" y="129"/>
                  <a:pt x="247" y="121"/>
                </a:cubicBezTo>
                <a:cubicBezTo>
                  <a:pt x="247" y="112"/>
                  <a:pt x="255" y="106"/>
                  <a:pt x="271" y="103"/>
                </a:cubicBezTo>
                <a:cubicBezTo>
                  <a:pt x="271" y="102"/>
                  <a:pt x="271" y="102"/>
                  <a:pt x="271" y="102"/>
                </a:cubicBezTo>
                <a:cubicBezTo>
                  <a:pt x="271" y="98"/>
                  <a:pt x="270" y="97"/>
                  <a:pt x="267" y="97"/>
                </a:cubicBezTo>
                <a:cubicBezTo>
                  <a:pt x="263" y="97"/>
                  <a:pt x="258" y="100"/>
                  <a:pt x="256" y="102"/>
                </a:cubicBezTo>
                <a:cubicBezTo>
                  <a:pt x="255" y="102"/>
                  <a:pt x="255" y="102"/>
                  <a:pt x="255" y="102"/>
                </a:cubicBezTo>
                <a:cubicBezTo>
                  <a:pt x="249" y="94"/>
                  <a:pt x="249" y="94"/>
                  <a:pt x="249" y="94"/>
                </a:cubicBezTo>
                <a:cubicBezTo>
                  <a:pt x="249" y="93"/>
                  <a:pt x="249" y="93"/>
                  <a:pt x="249" y="93"/>
                </a:cubicBezTo>
                <a:cubicBezTo>
                  <a:pt x="255" y="89"/>
                  <a:pt x="262" y="86"/>
                  <a:pt x="270" y="86"/>
                </a:cubicBezTo>
                <a:cubicBezTo>
                  <a:pt x="280" y="86"/>
                  <a:pt x="285" y="91"/>
                  <a:pt x="285" y="102"/>
                </a:cubicBezTo>
                <a:cubicBezTo>
                  <a:pt x="285" y="121"/>
                  <a:pt x="285" y="121"/>
                  <a:pt x="285" y="121"/>
                </a:cubicBezTo>
                <a:cubicBezTo>
                  <a:pt x="285" y="127"/>
                  <a:pt x="285" y="130"/>
                  <a:pt x="286" y="132"/>
                </a:cubicBezTo>
                <a:cubicBezTo>
                  <a:pt x="286" y="133"/>
                  <a:pt x="286" y="133"/>
                  <a:pt x="286" y="133"/>
                </a:cubicBezTo>
                <a:cubicBezTo>
                  <a:pt x="272" y="133"/>
                  <a:pt x="272" y="133"/>
                  <a:pt x="272" y="133"/>
                </a:cubicBezTo>
                <a:lnTo>
                  <a:pt x="272" y="132"/>
                </a:lnTo>
                <a:close/>
                <a:moveTo>
                  <a:pt x="271" y="111"/>
                </a:moveTo>
                <a:cubicBezTo>
                  <a:pt x="262" y="113"/>
                  <a:pt x="261" y="116"/>
                  <a:pt x="261" y="119"/>
                </a:cubicBezTo>
                <a:cubicBezTo>
                  <a:pt x="261" y="121"/>
                  <a:pt x="262" y="123"/>
                  <a:pt x="264" y="123"/>
                </a:cubicBezTo>
                <a:cubicBezTo>
                  <a:pt x="267" y="123"/>
                  <a:pt x="269" y="122"/>
                  <a:pt x="271" y="120"/>
                </a:cubicBezTo>
                <a:lnTo>
                  <a:pt x="271" y="111"/>
                </a:lnTo>
                <a:close/>
                <a:moveTo>
                  <a:pt x="310" y="214"/>
                </a:moveTo>
                <a:cubicBezTo>
                  <a:pt x="311" y="215"/>
                  <a:pt x="311" y="215"/>
                  <a:pt x="311" y="215"/>
                </a:cubicBezTo>
                <a:cubicBezTo>
                  <a:pt x="297" y="215"/>
                  <a:pt x="297" y="215"/>
                  <a:pt x="297" y="215"/>
                </a:cubicBezTo>
                <a:cubicBezTo>
                  <a:pt x="297" y="214"/>
                  <a:pt x="297" y="214"/>
                  <a:pt x="297" y="214"/>
                </a:cubicBezTo>
                <a:cubicBezTo>
                  <a:pt x="296" y="213"/>
                  <a:pt x="296" y="212"/>
                  <a:pt x="296" y="210"/>
                </a:cubicBezTo>
                <a:cubicBezTo>
                  <a:pt x="293" y="214"/>
                  <a:pt x="289" y="215"/>
                  <a:pt x="283" y="215"/>
                </a:cubicBezTo>
                <a:cubicBezTo>
                  <a:pt x="276" y="215"/>
                  <a:pt x="272" y="211"/>
                  <a:pt x="272" y="203"/>
                </a:cubicBezTo>
                <a:cubicBezTo>
                  <a:pt x="272" y="194"/>
                  <a:pt x="280" y="188"/>
                  <a:pt x="296" y="185"/>
                </a:cubicBezTo>
                <a:cubicBezTo>
                  <a:pt x="296" y="183"/>
                  <a:pt x="296" y="183"/>
                  <a:pt x="296" y="183"/>
                </a:cubicBezTo>
                <a:cubicBezTo>
                  <a:pt x="296" y="180"/>
                  <a:pt x="295" y="179"/>
                  <a:pt x="292" y="179"/>
                </a:cubicBezTo>
                <a:cubicBezTo>
                  <a:pt x="287" y="179"/>
                  <a:pt x="283" y="182"/>
                  <a:pt x="280" y="184"/>
                </a:cubicBezTo>
                <a:cubicBezTo>
                  <a:pt x="280" y="184"/>
                  <a:pt x="280" y="184"/>
                  <a:pt x="280" y="184"/>
                </a:cubicBezTo>
                <a:cubicBezTo>
                  <a:pt x="273" y="176"/>
                  <a:pt x="273" y="176"/>
                  <a:pt x="273" y="176"/>
                </a:cubicBezTo>
                <a:cubicBezTo>
                  <a:pt x="274" y="175"/>
                  <a:pt x="274" y="175"/>
                  <a:pt x="274" y="175"/>
                </a:cubicBezTo>
                <a:cubicBezTo>
                  <a:pt x="279" y="171"/>
                  <a:pt x="286" y="168"/>
                  <a:pt x="294" y="168"/>
                </a:cubicBezTo>
                <a:cubicBezTo>
                  <a:pt x="305" y="168"/>
                  <a:pt x="309" y="173"/>
                  <a:pt x="309" y="183"/>
                </a:cubicBezTo>
                <a:cubicBezTo>
                  <a:pt x="309" y="203"/>
                  <a:pt x="309" y="203"/>
                  <a:pt x="309" y="203"/>
                </a:cubicBezTo>
                <a:cubicBezTo>
                  <a:pt x="309" y="209"/>
                  <a:pt x="310" y="212"/>
                  <a:pt x="310" y="214"/>
                </a:cubicBezTo>
                <a:close/>
                <a:moveTo>
                  <a:pt x="296" y="193"/>
                </a:moveTo>
                <a:cubicBezTo>
                  <a:pt x="286" y="195"/>
                  <a:pt x="285" y="198"/>
                  <a:pt x="285" y="201"/>
                </a:cubicBezTo>
                <a:cubicBezTo>
                  <a:pt x="285" y="203"/>
                  <a:pt x="286" y="205"/>
                  <a:pt x="289" y="205"/>
                </a:cubicBezTo>
                <a:cubicBezTo>
                  <a:pt x="291" y="205"/>
                  <a:pt x="294" y="204"/>
                  <a:pt x="296" y="201"/>
                </a:cubicBezTo>
                <a:lnTo>
                  <a:pt x="296" y="193"/>
                </a:lnTo>
                <a:close/>
                <a:moveTo>
                  <a:pt x="318" y="159"/>
                </a:moveTo>
                <a:cubicBezTo>
                  <a:pt x="332" y="157"/>
                  <a:pt x="332" y="157"/>
                  <a:pt x="332" y="157"/>
                </a:cubicBezTo>
                <a:cubicBezTo>
                  <a:pt x="332" y="215"/>
                  <a:pt x="332" y="215"/>
                  <a:pt x="332" y="215"/>
                </a:cubicBezTo>
                <a:cubicBezTo>
                  <a:pt x="318" y="215"/>
                  <a:pt x="318" y="215"/>
                  <a:pt x="318" y="215"/>
                </a:cubicBezTo>
                <a:lnTo>
                  <a:pt x="318" y="159"/>
                </a:lnTo>
                <a:close/>
                <a:moveTo>
                  <a:pt x="208" y="153"/>
                </a:moveTo>
                <a:cubicBezTo>
                  <a:pt x="222" y="153"/>
                  <a:pt x="222" y="153"/>
                  <a:pt x="222" y="153"/>
                </a:cubicBezTo>
                <a:cubicBezTo>
                  <a:pt x="222" y="215"/>
                  <a:pt x="222" y="215"/>
                  <a:pt x="222" y="215"/>
                </a:cubicBezTo>
                <a:cubicBezTo>
                  <a:pt x="208" y="215"/>
                  <a:pt x="208" y="215"/>
                  <a:pt x="208" y="215"/>
                </a:cubicBezTo>
                <a:cubicBezTo>
                  <a:pt x="208" y="188"/>
                  <a:pt x="208" y="188"/>
                  <a:pt x="208" y="188"/>
                </a:cubicBezTo>
                <a:cubicBezTo>
                  <a:pt x="188" y="188"/>
                  <a:pt x="188" y="188"/>
                  <a:pt x="188" y="188"/>
                </a:cubicBezTo>
                <a:cubicBezTo>
                  <a:pt x="188" y="215"/>
                  <a:pt x="188" y="215"/>
                  <a:pt x="188" y="215"/>
                </a:cubicBezTo>
                <a:cubicBezTo>
                  <a:pt x="174" y="215"/>
                  <a:pt x="174" y="215"/>
                  <a:pt x="174" y="215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88" y="153"/>
                  <a:pt x="188" y="153"/>
                  <a:pt x="188" y="153"/>
                </a:cubicBezTo>
                <a:cubicBezTo>
                  <a:pt x="188" y="176"/>
                  <a:pt x="188" y="176"/>
                  <a:pt x="188" y="176"/>
                </a:cubicBezTo>
                <a:cubicBezTo>
                  <a:pt x="208" y="176"/>
                  <a:pt x="208" y="176"/>
                  <a:pt x="208" y="176"/>
                </a:cubicBezTo>
                <a:lnTo>
                  <a:pt x="208" y="153"/>
                </a:lnTo>
                <a:close/>
                <a:moveTo>
                  <a:pt x="342" y="130"/>
                </a:moveTo>
                <a:cubicBezTo>
                  <a:pt x="340" y="129"/>
                  <a:pt x="339" y="127"/>
                  <a:pt x="339" y="124"/>
                </a:cubicBezTo>
                <a:cubicBezTo>
                  <a:pt x="339" y="122"/>
                  <a:pt x="341" y="118"/>
                  <a:pt x="345" y="116"/>
                </a:cubicBezTo>
                <a:cubicBezTo>
                  <a:pt x="341" y="113"/>
                  <a:pt x="339" y="108"/>
                  <a:pt x="339" y="103"/>
                </a:cubicBezTo>
                <a:cubicBezTo>
                  <a:pt x="339" y="93"/>
                  <a:pt x="346" y="86"/>
                  <a:pt x="357" y="86"/>
                </a:cubicBezTo>
                <a:cubicBezTo>
                  <a:pt x="362" y="86"/>
                  <a:pt x="367" y="88"/>
                  <a:pt x="370" y="90"/>
                </a:cubicBezTo>
                <a:cubicBezTo>
                  <a:pt x="372" y="88"/>
                  <a:pt x="376" y="86"/>
                  <a:pt x="379" y="86"/>
                </a:cubicBezTo>
                <a:cubicBezTo>
                  <a:pt x="380" y="86"/>
                  <a:pt x="380" y="86"/>
                  <a:pt x="380" y="86"/>
                </a:cubicBezTo>
                <a:cubicBezTo>
                  <a:pt x="380" y="98"/>
                  <a:pt x="380" y="98"/>
                  <a:pt x="380" y="98"/>
                </a:cubicBezTo>
                <a:cubicBezTo>
                  <a:pt x="379" y="98"/>
                  <a:pt x="379" y="98"/>
                  <a:pt x="379" y="98"/>
                </a:cubicBezTo>
                <a:cubicBezTo>
                  <a:pt x="378" y="98"/>
                  <a:pt x="376" y="98"/>
                  <a:pt x="374" y="98"/>
                </a:cubicBezTo>
                <a:cubicBezTo>
                  <a:pt x="375" y="100"/>
                  <a:pt x="375" y="101"/>
                  <a:pt x="375" y="103"/>
                </a:cubicBezTo>
                <a:cubicBezTo>
                  <a:pt x="375" y="113"/>
                  <a:pt x="368" y="120"/>
                  <a:pt x="357" y="120"/>
                </a:cubicBezTo>
                <a:cubicBezTo>
                  <a:pt x="355" y="120"/>
                  <a:pt x="353" y="119"/>
                  <a:pt x="351" y="119"/>
                </a:cubicBezTo>
                <a:cubicBezTo>
                  <a:pt x="351" y="120"/>
                  <a:pt x="351" y="120"/>
                  <a:pt x="351" y="120"/>
                </a:cubicBezTo>
                <a:cubicBezTo>
                  <a:pt x="351" y="121"/>
                  <a:pt x="351" y="122"/>
                  <a:pt x="354" y="122"/>
                </a:cubicBezTo>
                <a:cubicBezTo>
                  <a:pt x="360" y="123"/>
                  <a:pt x="360" y="123"/>
                  <a:pt x="360" y="123"/>
                </a:cubicBezTo>
                <a:cubicBezTo>
                  <a:pt x="374" y="124"/>
                  <a:pt x="379" y="127"/>
                  <a:pt x="379" y="135"/>
                </a:cubicBezTo>
                <a:cubicBezTo>
                  <a:pt x="379" y="144"/>
                  <a:pt x="370" y="149"/>
                  <a:pt x="356" y="149"/>
                </a:cubicBezTo>
                <a:cubicBezTo>
                  <a:pt x="342" y="149"/>
                  <a:pt x="336" y="146"/>
                  <a:pt x="336" y="139"/>
                </a:cubicBezTo>
                <a:cubicBezTo>
                  <a:pt x="336" y="135"/>
                  <a:pt x="338" y="132"/>
                  <a:pt x="342" y="130"/>
                </a:cubicBezTo>
                <a:close/>
                <a:moveTo>
                  <a:pt x="352" y="103"/>
                </a:moveTo>
                <a:cubicBezTo>
                  <a:pt x="352" y="106"/>
                  <a:pt x="352" y="111"/>
                  <a:pt x="357" y="111"/>
                </a:cubicBezTo>
                <a:cubicBezTo>
                  <a:pt x="360" y="111"/>
                  <a:pt x="362" y="108"/>
                  <a:pt x="362" y="103"/>
                </a:cubicBezTo>
                <a:cubicBezTo>
                  <a:pt x="362" y="100"/>
                  <a:pt x="361" y="96"/>
                  <a:pt x="357" y="96"/>
                </a:cubicBezTo>
                <a:cubicBezTo>
                  <a:pt x="352" y="96"/>
                  <a:pt x="352" y="101"/>
                  <a:pt x="352" y="103"/>
                </a:cubicBezTo>
                <a:close/>
                <a:moveTo>
                  <a:pt x="348" y="137"/>
                </a:moveTo>
                <a:cubicBezTo>
                  <a:pt x="348" y="140"/>
                  <a:pt x="350" y="142"/>
                  <a:pt x="357" y="142"/>
                </a:cubicBezTo>
                <a:cubicBezTo>
                  <a:pt x="363" y="142"/>
                  <a:pt x="366" y="140"/>
                  <a:pt x="366" y="137"/>
                </a:cubicBezTo>
                <a:cubicBezTo>
                  <a:pt x="366" y="135"/>
                  <a:pt x="366" y="134"/>
                  <a:pt x="358" y="134"/>
                </a:cubicBezTo>
                <a:cubicBezTo>
                  <a:pt x="351" y="133"/>
                  <a:pt x="351" y="133"/>
                  <a:pt x="351" y="133"/>
                </a:cubicBezTo>
                <a:cubicBezTo>
                  <a:pt x="351" y="133"/>
                  <a:pt x="350" y="133"/>
                  <a:pt x="350" y="133"/>
                </a:cubicBezTo>
                <a:cubicBezTo>
                  <a:pt x="349" y="134"/>
                  <a:pt x="348" y="136"/>
                  <a:pt x="348" y="13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0624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784973" y="0"/>
            <a:ext cx="5407027" cy="3918136"/>
          </a:xfrm>
          <a:custGeom>
            <a:avLst/>
            <a:gdLst>
              <a:gd name="connsiteX0" fmla="*/ 0 w 4035853"/>
              <a:gd name="connsiteY0" fmla="*/ 0 h 2697096"/>
              <a:gd name="connsiteX1" fmla="*/ 4035853 w 4035853"/>
              <a:gd name="connsiteY1" fmla="*/ 0 h 2697096"/>
              <a:gd name="connsiteX2" fmla="*/ 4035853 w 4035853"/>
              <a:gd name="connsiteY2" fmla="*/ 2697096 h 2697096"/>
              <a:gd name="connsiteX3" fmla="*/ 0 w 4035853"/>
              <a:gd name="connsiteY3" fmla="*/ 2697096 h 2697096"/>
              <a:gd name="connsiteX4" fmla="*/ 0 w 4035853"/>
              <a:gd name="connsiteY4" fmla="*/ 0 h 269709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323823 w 4035853"/>
              <a:gd name="connsiteY3" fmla="*/ 2700356 h 2700356"/>
              <a:gd name="connsiteX4" fmla="*/ 0 w 4035853"/>
              <a:gd name="connsiteY4" fmla="*/ 2697096 h 2700356"/>
              <a:gd name="connsiteX5" fmla="*/ 0 w 4035853"/>
              <a:gd name="connsiteY5" fmla="*/ 0 h 270035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323823 w 4035853"/>
              <a:gd name="connsiteY3" fmla="*/ 2700356 h 2700356"/>
              <a:gd name="connsiteX4" fmla="*/ 0 w 4035853"/>
              <a:gd name="connsiteY4" fmla="*/ 2697096 h 2700356"/>
              <a:gd name="connsiteX5" fmla="*/ 0 w 4035853"/>
              <a:gd name="connsiteY5" fmla="*/ 0 h 270035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612823 w 4035853"/>
              <a:gd name="connsiteY3" fmla="*/ 2689412 h 2700356"/>
              <a:gd name="connsiteX4" fmla="*/ 323823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612823 w 4035853"/>
              <a:gd name="connsiteY3" fmla="*/ 2689412 h 2700356"/>
              <a:gd name="connsiteX4" fmla="*/ 323823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612823 w 4035853"/>
              <a:gd name="connsiteY3" fmla="*/ 2689412 h 2700356"/>
              <a:gd name="connsiteX4" fmla="*/ 323823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700645"/>
              <a:gd name="connsiteX1" fmla="*/ 4035853 w 4035853"/>
              <a:gd name="connsiteY1" fmla="*/ 0 h 2700645"/>
              <a:gd name="connsiteX2" fmla="*/ 4035853 w 4035853"/>
              <a:gd name="connsiteY2" fmla="*/ 2697096 h 2700645"/>
              <a:gd name="connsiteX3" fmla="*/ 612823 w 4035853"/>
              <a:gd name="connsiteY3" fmla="*/ 2689412 h 2700645"/>
              <a:gd name="connsiteX4" fmla="*/ 323823 w 4035853"/>
              <a:gd name="connsiteY4" fmla="*/ 2700356 h 2700645"/>
              <a:gd name="connsiteX5" fmla="*/ 0 w 4035853"/>
              <a:gd name="connsiteY5" fmla="*/ 2697096 h 2700645"/>
              <a:gd name="connsiteX6" fmla="*/ 0 w 4035853"/>
              <a:gd name="connsiteY6" fmla="*/ 0 h 2700645"/>
              <a:gd name="connsiteX0" fmla="*/ 0 w 4035853"/>
              <a:gd name="connsiteY0" fmla="*/ 0 h 2700645"/>
              <a:gd name="connsiteX1" fmla="*/ 4035853 w 4035853"/>
              <a:gd name="connsiteY1" fmla="*/ 0 h 2700645"/>
              <a:gd name="connsiteX2" fmla="*/ 4035853 w 4035853"/>
              <a:gd name="connsiteY2" fmla="*/ 2697096 h 2700645"/>
              <a:gd name="connsiteX3" fmla="*/ 612823 w 4035853"/>
              <a:gd name="connsiteY3" fmla="*/ 2689412 h 2700645"/>
              <a:gd name="connsiteX4" fmla="*/ 171423 w 4035853"/>
              <a:gd name="connsiteY4" fmla="*/ 2700356 h 2700645"/>
              <a:gd name="connsiteX5" fmla="*/ 0 w 4035853"/>
              <a:gd name="connsiteY5" fmla="*/ 2697096 h 2700645"/>
              <a:gd name="connsiteX6" fmla="*/ 0 w 4035853"/>
              <a:gd name="connsiteY6" fmla="*/ 0 h 2700645"/>
              <a:gd name="connsiteX0" fmla="*/ 0 w 4035853"/>
              <a:gd name="connsiteY0" fmla="*/ 0 h 2700645"/>
              <a:gd name="connsiteX1" fmla="*/ 4035853 w 4035853"/>
              <a:gd name="connsiteY1" fmla="*/ 0 h 2700645"/>
              <a:gd name="connsiteX2" fmla="*/ 4035853 w 4035853"/>
              <a:gd name="connsiteY2" fmla="*/ 2697096 h 2700645"/>
              <a:gd name="connsiteX3" fmla="*/ 612823 w 4035853"/>
              <a:gd name="connsiteY3" fmla="*/ 2689412 h 2700645"/>
              <a:gd name="connsiteX4" fmla="*/ 171423 w 4035853"/>
              <a:gd name="connsiteY4" fmla="*/ 2700356 h 2700645"/>
              <a:gd name="connsiteX5" fmla="*/ 0 w 4035853"/>
              <a:gd name="connsiteY5" fmla="*/ 2697096 h 2700645"/>
              <a:gd name="connsiteX6" fmla="*/ 0 w 4035853"/>
              <a:gd name="connsiteY6" fmla="*/ 0 h 2700645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612823 w 4035853"/>
              <a:gd name="connsiteY3" fmla="*/ 2689412 h 2700356"/>
              <a:gd name="connsiteX4" fmla="*/ 171423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697975"/>
              <a:gd name="connsiteX1" fmla="*/ 4035853 w 4035853"/>
              <a:gd name="connsiteY1" fmla="*/ 0 h 2697975"/>
              <a:gd name="connsiteX2" fmla="*/ 4035853 w 4035853"/>
              <a:gd name="connsiteY2" fmla="*/ 2697096 h 2697975"/>
              <a:gd name="connsiteX3" fmla="*/ 612823 w 4035853"/>
              <a:gd name="connsiteY3" fmla="*/ 2689412 h 2697975"/>
              <a:gd name="connsiteX4" fmla="*/ 171423 w 4035853"/>
              <a:gd name="connsiteY4" fmla="*/ 2697975 h 2697975"/>
              <a:gd name="connsiteX5" fmla="*/ 0 w 4035853"/>
              <a:gd name="connsiteY5" fmla="*/ 2697096 h 2697975"/>
              <a:gd name="connsiteX6" fmla="*/ 0 w 4035853"/>
              <a:gd name="connsiteY6" fmla="*/ 0 h 2697975"/>
              <a:gd name="connsiteX0" fmla="*/ 0 w 4035853"/>
              <a:gd name="connsiteY0" fmla="*/ 0 h 2698065"/>
              <a:gd name="connsiteX1" fmla="*/ 4035853 w 4035853"/>
              <a:gd name="connsiteY1" fmla="*/ 0 h 2698065"/>
              <a:gd name="connsiteX2" fmla="*/ 4035853 w 4035853"/>
              <a:gd name="connsiteY2" fmla="*/ 2697096 h 2698065"/>
              <a:gd name="connsiteX3" fmla="*/ 612823 w 4035853"/>
              <a:gd name="connsiteY3" fmla="*/ 2689412 h 2698065"/>
              <a:gd name="connsiteX4" fmla="*/ 171423 w 4035853"/>
              <a:gd name="connsiteY4" fmla="*/ 2697975 h 2698065"/>
              <a:gd name="connsiteX5" fmla="*/ 0 w 4035853"/>
              <a:gd name="connsiteY5" fmla="*/ 2697096 h 2698065"/>
              <a:gd name="connsiteX6" fmla="*/ 0 w 4035853"/>
              <a:gd name="connsiteY6" fmla="*/ 0 h 2698065"/>
              <a:gd name="connsiteX0" fmla="*/ 0 w 4035853"/>
              <a:gd name="connsiteY0" fmla="*/ 0 h 2697975"/>
              <a:gd name="connsiteX1" fmla="*/ 4035853 w 4035853"/>
              <a:gd name="connsiteY1" fmla="*/ 0 h 2697975"/>
              <a:gd name="connsiteX2" fmla="*/ 4035853 w 4035853"/>
              <a:gd name="connsiteY2" fmla="*/ 2697096 h 2697975"/>
              <a:gd name="connsiteX3" fmla="*/ 581867 w 4035853"/>
              <a:gd name="connsiteY3" fmla="*/ 2696556 h 2697975"/>
              <a:gd name="connsiteX4" fmla="*/ 171423 w 4035853"/>
              <a:gd name="connsiteY4" fmla="*/ 2697975 h 2697975"/>
              <a:gd name="connsiteX5" fmla="*/ 0 w 4035853"/>
              <a:gd name="connsiteY5" fmla="*/ 2697096 h 2697975"/>
              <a:gd name="connsiteX6" fmla="*/ 0 w 4035853"/>
              <a:gd name="connsiteY6" fmla="*/ 0 h 2697975"/>
              <a:gd name="connsiteX0" fmla="*/ 0 w 4035853"/>
              <a:gd name="connsiteY0" fmla="*/ 0 h 2697975"/>
              <a:gd name="connsiteX1" fmla="*/ 4035853 w 4035853"/>
              <a:gd name="connsiteY1" fmla="*/ 0 h 2697975"/>
              <a:gd name="connsiteX2" fmla="*/ 4035853 w 4035853"/>
              <a:gd name="connsiteY2" fmla="*/ 2697096 h 2697975"/>
              <a:gd name="connsiteX3" fmla="*/ 581867 w 4035853"/>
              <a:gd name="connsiteY3" fmla="*/ 2696556 h 2697975"/>
              <a:gd name="connsiteX4" fmla="*/ 171423 w 4035853"/>
              <a:gd name="connsiteY4" fmla="*/ 2697975 h 2697975"/>
              <a:gd name="connsiteX5" fmla="*/ 0 w 4035853"/>
              <a:gd name="connsiteY5" fmla="*/ 2697096 h 2697975"/>
              <a:gd name="connsiteX6" fmla="*/ 0 w 4035853"/>
              <a:gd name="connsiteY6" fmla="*/ 0 h 2697975"/>
              <a:gd name="connsiteX0" fmla="*/ 0 w 4035853"/>
              <a:gd name="connsiteY0" fmla="*/ 0 h 2698071"/>
              <a:gd name="connsiteX1" fmla="*/ 4035853 w 4035853"/>
              <a:gd name="connsiteY1" fmla="*/ 0 h 2698071"/>
              <a:gd name="connsiteX2" fmla="*/ 4035853 w 4035853"/>
              <a:gd name="connsiteY2" fmla="*/ 2697096 h 2698071"/>
              <a:gd name="connsiteX3" fmla="*/ 438992 w 4035853"/>
              <a:gd name="connsiteY3" fmla="*/ 2696556 h 2698071"/>
              <a:gd name="connsiteX4" fmla="*/ 171423 w 4035853"/>
              <a:gd name="connsiteY4" fmla="*/ 2697975 h 2698071"/>
              <a:gd name="connsiteX5" fmla="*/ 0 w 4035853"/>
              <a:gd name="connsiteY5" fmla="*/ 2697096 h 2698071"/>
              <a:gd name="connsiteX6" fmla="*/ 0 w 4035853"/>
              <a:gd name="connsiteY6" fmla="*/ 0 h 2698071"/>
              <a:gd name="connsiteX0" fmla="*/ 0 w 4035853"/>
              <a:gd name="connsiteY0" fmla="*/ 0 h 2698071"/>
              <a:gd name="connsiteX1" fmla="*/ 4035853 w 4035853"/>
              <a:gd name="connsiteY1" fmla="*/ 0 h 2698071"/>
              <a:gd name="connsiteX2" fmla="*/ 4035853 w 4035853"/>
              <a:gd name="connsiteY2" fmla="*/ 2697096 h 2698071"/>
              <a:gd name="connsiteX3" fmla="*/ 441373 w 4035853"/>
              <a:gd name="connsiteY3" fmla="*/ 2696556 h 2698071"/>
              <a:gd name="connsiteX4" fmla="*/ 171423 w 4035853"/>
              <a:gd name="connsiteY4" fmla="*/ 2697975 h 2698071"/>
              <a:gd name="connsiteX5" fmla="*/ 0 w 4035853"/>
              <a:gd name="connsiteY5" fmla="*/ 2697096 h 2698071"/>
              <a:gd name="connsiteX6" fmla="*/ 0 w 4035853"/>
              <a:gd name="connsiteY6" fmla="*/ 0 h 2698071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441373 w 4035853"/>
              <a:gd name="connsiteY3" fmla="*/ 2696556 h 2700356"/>
              <a:gd name="connsiteX4" fmla="*/ 173804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441373 w 4035853"/>
              <a:gd name="connsiteY3" fmla="*/ 2696556 h 2700356"/>
              <a:gd name="connsiteX4" fmla="*/ 173804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441373 w 4035853"/>
              <a:gd name="connsiteY3" fmla="*/ 2696556 h 2700356"/>
              <a:gd name="connsiteX4" fmla="*/ 173804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700356"/>
              <a:gd name="connsiteX1" fmla="*/ 4035853 w 4035853"/>
              <a:gd name="connsiteY1" fmla="*/ 0 h 2700356"/>
              <a:gd name="connsiteX2" fmla="*/ 4035853 w 4035853"/>
              <a:gd name="connsiteY2" fmla="*/ 2697096 h 2700356"/>
              <a:gd name="connsiteX3" fmla="*/ 441373 w 4035853"/>
              <a:gd name="connsiteY3" fmla="*/ 2696556 h 2700356"/>
              <a:gd name="connsiteX4" fmla="*/ 164279 w 4035853"/>
              <a:gd name="connsiteY4" fmla="*/ 2700356 h 2700356"/>
              <a:gd name="connsiteX5" fmla="*/ 0 w 4035853"/>
              <a:gd name="connsiteY5" fmla="*/ 2697096 h 2700356"/>
              <a:gd name="connsiteX6" fmla="*/ 0 w 4035853"/>
              <a:gd name="connsiteY6" fmla="*/ 0 h 2700356"/>
              <a:gd name="connsiteX0" fmla="*/ 0 w 4035853"/>
              <a:gd name="connsiteY0" fmla="*/ 0 h 2700357"/>
              <a:gd name="connsiteX1" fmla="*/ 4035853 w 4035853"/>
              <a:gd name="connsiteY1" fmla="*/ 0 h 2700357"/>
              <a:gd name="connsiteX2" fmla="*/ 4035853 w 4035853"/>
              <a:gd name="connsiteY2" fmla="*/ 2697096 h 2700357"/>
              <a:gd name="connsiteX3" fmla="*/ 434229 w 4035853"/>
              <a:gd name="connsiteY3" fmla="*/ 2696556 h 2700357"/>
              <a:gd name="connsiteX4" fmla="*/ 164279 w 4035853"/>
              <a:gd name="connsiteY4" fmla="*/ 2700356 h 2700357"/>
              <a:gd name="connsiteX5" fmla="*/ 0 w 4035853"/>
              <a:gd name="connsiteY5" fmla="*/ 2697096 h 2700357"/>
              <a:gd name="connsiteX6" fmla="*/ 0 w 4035853"/>
              <a:gd name="connsiteY6" fmla="*/ 0 h 2700357"/>
              <a:gd name="connsiteX0" fmla="*/ 0 w 4035853"/>
              <a:gd name="connsiteY0" fmla="*/ 0 h 2701319"/>
              <a:gd name="connsiteX1" fmla="*/ 4035853 w 4035853"/>
              <a:gd name="connsiteY1" fmla="*/ 0 h 2701319"/>
              <a:gd name="connsiteX2" fmla="*/ 4035853 w 4035853"/>
              <a:gd name="connsiteY2" fmla="*/ 2697096 h 2701319"/>
              <a:gd name="connsiteX3" fmla="*/ 431848 w 4035853"/>
              <a:gd name="connsiteY3" fmla="*/ 2701319 h 2701319"/>
              <a:gd name="connsiteX4" fmla="*/ 164279 w 4035853"/>
              <a:gd name="connsiteY4" fmla="*/ 2700356 h 2701319"/>
              <a:gd name="connsiteX5" fmla="*/ 0 w 4035853"/>
              <a:gd name="connsiteY5" fmla="*/ 2697096 h 2701319"/>
              <a:gd name="connsiteX6" fmla="*/ 0 w 4035853"/>
              <a:gd name="connsiteY6" fmla="*/ 0 h 2701319"/>
              <a:gd name="connsiteX0" fmla="*/ 0 w 4035853"/>
              <a:gd name="connsiteY0" fmla="*/ 0 h 2701319"/>
              <a:gd name="connsiteX1" fmla="*/ 4035853 w 4035853"/>
              <a:gd name="connsiteY1" fmla="*/ 0 h 2701319"/>
              <a:gd name="connsiteX2" fmla="*/ 4035853 w 4035853"/>
              <a:gd name="connsiteY2" fmla="*/ 2697096 h 2701319"/>
              <a:gd name="connsiteX3" fmla="*/ 431848 w 4035853"/>
              <a:gd name="connsiteY3" fmla="*/ 2701319 h 2701319"/>
              <a:gd name="connsiteX4" fmla="*/ 311945 w 4035853"/>
              <a:gd name="connsiteY4" fmla="*/ 2697956 h 2701319"/>
              <a:gd name="connsiteX5" fmla="*/ 164279 w 4035853"/>
              <a:gd name="connsiteY5" fmla="*/ 2700356 h 2701319"/>
              <a:gd name="connsiteX6" fmla="*/ 0 w 4035853"/>
              <a:gd name="connsiteY6" fmla="*/ 2697096 h 2701319"/>
              <a:gd name="connsiteX7" fmla="*/ 0 w 4035853"/>
              <a:gd name="connsiteY7" fmla="*/ 0 h 2701319"/>
              <a:gd name="connsiteX0" fmla="*/ 0 w 4035853"/>
              <a:gd name="connsiteY0" fmla="*/ 0 h 2943225"/>
              <a:gd name="connsiteX1" fmla="*/ 4035853 w 4035853"/>
              <a:gd name="connsiteY1" fmla="*/ 0 h 2943225"/>
              <a:gd name="connsiteX2" fmla="*/ 4035853 w 4035853"/>
              <a:gd name="connsiteY2" fmla="*/ 2697096 h 2943225"/>
              <a:gd name="connsiteX3" fmla="*/ 431848 w 4035853"/>
              <a:gd name="connsiteY3" fmla="*/ 2701319 h 2943225"/>
              <a:gd name="connsiteX4" fmla="*/ 307182 w 4035853"/>
              <a:gd name="connsiteY4" fmla="*/ 2943225 h 2943225"/>
              <a:gd name="connsiteX5" fmla="*/ 164279 w 4035853"/>
              <a:gd name="connsiteY5" fmla="*/ 2700356 h 2943225"/>
              <a:gd name="connsiteX6" fmla="*/ 0 w 4035853"/>
              <a:gd name="connsiteY6" fmla="*/ 2697096 h 2943225"/>
              <a:gd name="connsiteX7" fmla="*/ 0 w 4035853"/>
              <a:gd name="connsiteY7" fmla="*/ 0 h 2943225"/>
              <a:gd name="connsiteX0" fmla="*/ 0 w 4035853"/>
              <a:gd name="connsiteY0" fmla="*/ 0 h 2943225"/>
              <a:gd name="connsiteX1" fmla="*/ 4035853 w 4035853"/>
              <a:gd name="connsiteY1" fmla="*/ 0 h 2943225"/>
              <a:gd name="connsiteX2" fmla="*/ 4035853 w 4035853"/>
              <a:gd name="connsiteY2" fmla="*/ 2697096 h 2943225"/>
              <a:gd name="connsiteX3" fmla="*/ 431848 w 4035853"/>
              <a:gd name="connsiteY3" fmla="*/ 2701319 h 2943225"/>
              <a:gd name="connsiteX4" fmla="*/ 307182 w 4035853"/>
              <a:gd name="connsiteY4" fmla="*/ 2943225 h 2943225"/>
              <a:gd name="connsiteX5" fmla="*/ 164279 w 4035853"/>
              <a:gd name="connsiteY5" fmla="*/ 2700356 h 2943225"/>
              <a:gd name="connsiteX6" fmla="*/ 0 w 4035853"/>
              <a:gd name="connsiteY6" fmla="*/ 2697096 h 2943225"/>
              <a:gd name="connsiteX7" fmla="*/ 0 w 4035853"/>
              <a:gd name="connsiteY7" fmla="*/ 0 h 2943225"/>
              <a:gd name="connsiteX0" fmla="*/ 0 w 4035853"/>
              <a:gd name="connsiteY0" fmla="*/ 0 h 2943225"/>
              <a:gd name="connsiteX1" fmla="*/ 4035853 w 4035853"/>
              <a:gd name="connsiteY1" fmla="*/ 0 h 2943225"/>
              <a:gd name="connsiteX2" fmla="*/ 4035853 w 4035853"/>
              <a:gd name="connsiteY2" fmla="*/ 2697096 h 2943225"/>
              <a:gd name="connsiteX3" fmla="*/ 431848 w 4035853"/>
              <a:gd name="connsiteY3" fmla="*/ 2701319 h 2943225"/>
              <a:gd name="connsiteX4" fmla="*/ 307182 w 4035853"/>
              <a:gd name="connsiteY4" fmla="*/ 2943225 h 2943225"/>
              <a:gd name="connsiteX5" fmla="*/ 164279 w 4035853"/>
              <a:gd name="connsiteY5" fmla="*/ 2700356 h 2943225"/>
              <a:gd name="connsiteX6" fmla="*/ 0 w 4035853"/>
              <a:gd name="connsiteY6" fmla="*/ 2697096 h 2943225"/>
              <a:gd name="connsiteX7" fmla="*/ 0 w 4035853"/>
              <a:gd name="connsiteY7" fmla="*/ 0 h 2943225"/>
              <a:gd name="connsiteX0" fmla="*/ 0 w 4035853"/>
              <a:gd name="connsiteY0" fmla="*/ 0 h 2943225"/>
              <a:gd name="connsiteX1" fmla="*/ 4035853 w 4035853"/>
              <a:gd name="connsiteY1" fmla="*/ 0 h 2943225"/>
              <a:gd name="connsiteX2" fmla="*/ 4035853 w 4035853"/>
              <a:gd name="connsiteY2" fmla="*/ 2697096 h 2943225"/>
              <a:gd name="connsiteX3" fmla="*/ 431848 w 4035853"/>
              <a:gd name="connsiteY3" fmla="*/ 2701319 h 2943225"/>
              <a:gd name="connsiteX4" fmla="*/ 307182 w 4035853"/>
              <a:gd name="connsiteY4" fmla="*/ 2943225 h 2943225"/>
              <a:gd name="connsiteX5" fmla="*/ 164279 w 4035853"/>
              <a:gd name="connsiteY5" fmla="*/ 2700356 h 2943225"/>
              <a:gd name="connsiteX6" fmla="*/ 0 w 4035853"/>
              <a:gd name="connsiteY6" fmla="*/ 2697096 h 2943225"/>
              <a:gd name="connsiteX7" fmla="*/ 0 w 4035853"/>
              <a:gd name="connsiteY7" fmla="*/ 0 h 2943225"/>
              <a:gd name="connsiteX0" fmla="*/ 0 w 4035853"/>
              <a:gd name="connsiteY0" fmla="*/ 0 h 2943225"/>
              <a:gd name="connsiteX1" fmla="*/ 4035853 w 4035853"/>
              <a:gd name="connsiteY1" fmla="*/ 0 h 2943225"/>
              <a:gd name="connsiteX2" fmla="*/ 4035853 w 4035853"/>
              <a:gd name="connsiteY2" fmla="*/ 2697096 h 2943225"/>
              <a:gd name="connsiteX3" fmla="*/ 431848 w 4035853"/>
              <a:gd name="connsiteY3" fmla="*/ 2701319 h 2943225"/>
              <a:gd name="connsiteX4" fmla="*/ 307182 w 4035853"/>
              <a:gd name="connsiteY4" fmla="*/ 2943225 h 2943225"/>
              <a:gd name="connsiteX5" fmla="*/ 164279 w 4035853"/>
              <a:gd name="connsiteY5" fmla="*/ 2700356 h 2943225"/>
              <a:gd name="connsiteX6" fmla="*/ 0 w 4035853"/>
              <a:gd name="connsiteY6" fmla="*/ 2697096 h 2943225"/>
              <a:gd name="connsiteX7" fmla="*/ 0 w 4035853"/>
              <a:gd name="connsiteY7" fmla="*/ 0 h 2943225"/>
              <a:gd name="connsiteX0" fmla="*/ 0 w 4035853"/>
              <a:gd name="connsiteY0" fmla="*/ 0 h 2936082"/>
              <a:gd name="connsiteX1" fmla="*/ 4035853 w 4035853"/>
              <a:gd name="connsiteY1" fmla="*/ 0 h 2936082"/>
              <a:gd name="connsiteX2" fmla="*/ 4035853 w 4035853"/>
              <a:gd name="connsiteY2" fmla="*/ 2697096 h 2936082"/>
              <a:gd name="connsiteX3" fmla="*/ 431848 w 4035853"/>
              <a:gd name="connsiteY3" fmla="*/ 2701319 h 2936082"/>
              <a:gd name="connsiteX4" fmla="*/ 302420 w 4035853"/>
              <a:gd name="connsiteY4" fmla="*/ 2936082 h 2936082"/>
              <a:gd name="connsiteX5" fmla="*/ 164279 w 4035853"/>
              <a:gd name="connsiteY5" fmla="*/ 2700356 h 2936082"/>
              <a:gd name="connsiteX6" fmla="*/ 0 w 4035853"/>
              <a:gd name="connsiteY6" fmla="*/ 2697096 h 2936082"/>
              <a:gd name="connsiteX7" fmla="*/ 0 w 4035853"/>
              <a:gd name="connsiteY7" fmla="*/ 0 h 2936082"/>
              <a:gd name="connsiteX0" fmla="*/ 0 w 4035853"/>
              <a:gd name="connsiteY0" fmla="*/ 0 h 2936082"/>
              <a:gd name="connsiteX1" fmla="*/ 4035853 w 4035853"/>
              <a:gd name="connsiteY1" fmla="*/ 0 h 2936082"/>
              <a:gd name="connsiteX2" fmla="*/ 4035853 w 4035853"/>
              <a:gd name="connsiteY2" fmla="*/ 2697096 h 2936082"/>
              <a:gd name="connsiteX3" fmla="*/ 431848 w 4035853"/>
              <a:gd name="connsiteY3" fmla="*/ 2701319 h 2936082"/>
              <a:gd name="connsiteX4" fmla="*/ 302420 w 4035853"/>
              <a:gd name="connsiteY4" fmla="*/ 2936082 h 2936082"/>
              <a:gd name="connsiteX5" fmla="*/ 164279 w 4035853"/>
              <a:gd name="connsiteY5" fmla="*/ 2700356 h 2936082"/>
              <a:gd name="connsiteX6" fmla="*/ 0 w 4035853"/>
              <a:gd name="connsiteY6" fmla="*/ 2697096 h 2936082"/>
              <a:gd name="connsiteX7" fmla="*/ 0 w 4035853"/>
              <a:gd name="connsiteY7" fmla="*/ 0 h 2936082"/>
              <a:gd name="connsiteX0" fmla="*/ 0 w 4035853"/>
              <a:gd name="connsiteY0" fmla="*/ 0 h 2936082"/>
              <a:gd name="connsiteX1" fmla="*/ 4035853 w 4035853"/>
              <a:gd name="connsiteY1" fmla="*/ 0 h 2936082"/>
              <a:gd name="connsiteX2" fmla="*/ 4035853 w 4035853"/>
              <a:gd name="connsiteY2" fmla="*/ 2697096 h 2936082"/>
              <a:gd name="connsiteX3" fmla="*/ 431848 w 4035853"/>
              <a:gd name="connsiteY3" fmla="*/ 2701319 h 2936082"/>
              <a:gd name="connsiteX4" fmla="*/ 302420 w 4035853"/>
              <a:gd name="connsiteY4" fmla="*/ 2936082 h 2936082"/>
              <a:gd name="connsiteX5" fmla="*/ 164279 w 4035853"/>
              <a:gd name="connsiteY5" fmla="*/ 2700356 h 2936082"/>
              <a:gd name="connsiteX6" fmla="*/ 0 w 4035853"/>
              <a:gd name="connsiteY6" fmla="*/ 2697096 h 2936082"/>
              <a:gd name="connsiteX7" fmla="*/ 0 w 4035853"/>
              <a:gd name="connsiteY7" fmla="*/ 0 h 2936082"/>
              <a:gd name="connsiteX0" fmla="*/ 0 w 4035853"/>
              <a:gd name="connsiteY0" fmla="*/ 0 h 2936085"/>
              <a:gd name="connsiteX1" fmla="*/ 4035853 w 4035853"/>
              <a:gd name="connsiteY1" fmla="*/ 0 h 2936085"/>
              <a:gd name="connsiteX2" fmla="*/ 4035853 w 4035853"/>
              <a:gd name="connsiteY2" fmla="*/ 2697096 h 2936085"/>
              <a:gd name="connsiteX3" fmla="*/ 431848 w 4035853"/>
              <a:gd name="connsiteY3" fmla="*/ 2701319 h 2936085"/>
              <a:gd name="connsiteX4" fmla="*/ 302420 w 4035853"/>
              <a:gd name="connsiteY4" fmla="*/ 2936082 h 2936085"/>
              <a:gd name="connsiteX5" fmla="*/ 166660 w 4035853"/>
              <a:gd name="connsiteY5" fmla="*/ 2695594 h 2936085"/>
              <a:gd name="connsiteX6" fmla="*/ 0 w 4035853"/>
              <a:gd name="connsiteY6" fmla="*/ 2697096 h 2936085"/>
              <a:gd name="connsiteX7" fmla="*/ 0 w 4035853"/>
              <a:gd name="connsiteY7" fmla="*/ 0 h 2936085"/>
              <a:gd name="connsiteX0" fmla="*/ 0 w 4035853"/>
              <a:gd name="connsiteY0" fmla="*/ 0 h 2936085"/>
              <a:gd name="connsiteX1" fmla="*/ 4035853 w 4035853"/>
              <a:gd name="connsiteY1" fmla="*/ 0 h 2936085"/>
              <a:gd name="connsiteX2" fmla="*/ 4035853 w 4035853"/>
              <a:gd name="connsiteY2" fmla="*/ 2697096 h 2936085"/>
              <a:gd name="connsiteX3" fmla="*/ 431848 w 4035853"/>
              <a:gd name="connsiteY3" fmla="*/ 2701319 h 2936085"/>
              <a:gd name="connsiteX4" fmla="*/ 302420 w 4035853"/>
              <a:gd name="connsiteY4" fmla="*/ 2936082 h 2936085"/>
              <a:gd name="connsiteX5" fmla="*/ 166660 w 4035853"/>
              <a:gd name="connsiteY5" fmla="*/ 2695594 h 2936085"/>
              <a:gd name="connsiteX6" fmla="*/ 0 w 4035853"/>
              <a:gd name="connsiteY6" fmla="*/ 2697096 h 2936085"/>
              <a:gd name="connsiteX7" fmla="*/ 0 w 4035853"/>
              <a:gd name="connsiteY7" fmla="*/ 0 h 2936085"/>
              <a:gd name="connsiteX0" fmla="*/ 0 w 4035853"/>
              <a:gd name="connsiteY0" fmla="*/ 0 h 2936085"/>
              <a:gd name="connsiteX1" fmla="*/ 4035853 w 4035853"/>
              <a:gd name="connsiteY1" fmla="*/ 0 h 2936085"/>
              <a:gd name="connsiteX2" fmla="*/ 4035853 w 4035853"/>
              <a:gd name="connsiteY2" fmla="*/ 2697096 h 2936085"/>
              <a:gd name="connsiteX3" fmla="*/ 431848 w 4035853"/>
              <a:gd name="connsiteY3" fmla="*/ 2701319 h 2936085"/>
              <a:gd name="connsiteX4" fmla="*/ 302420 w 4035853"/>
              <a:gd name="connsiteY4" fmla="*/ 2936082 h 2936085"/>
              <a:gd name="connsiteX5" fmla="*/ 166660 w 4035853"/>
              <a:gd name="connsiteY5" fmla="*/ 2695594 h 2936085"/>
              <a:gd name="connsiteX6" fmla="*/ 0 w 4035853"/>
              <a:gd name="connsiteY6" fmla="*/ 2697096 h 2936085"/>
              <a:gd name="connsiteX7" fmla="*/ 0 w 4035853"/>
              <a:gd name="connsiteY7" fmla="*/ 0 h 2936085"/>
              <a:gd name="connsiteX0" fmla="*/ 0 w 4035853"/>
              <a:gd name="connsiteY0" fmla="*/ 0 h 2936090"/>
              <a:gd name="connsiteX1" fmla="*/ 4035853 w 4035853"/>
              <a:gd name="connsiteY1" fmla="*/ 0 h 2936090"/>
              <a:gd name="connsiteX2" fmla="*/ 4035853 w 4035853"/>
              <a:gd name="connsiteY2" fmla="*/ 2697096 h 2936090"/>
              <a:gd name="connsiteX3" fmla="*/ 431848 w 4035853"/>
              <a:gd name="connsiteY3" fmla="*/ 2701319 h 2936090"/>
              <a:gd name="connsiteX4" fmla="*/ 302420 w 4035853"/>
              <a:gd name="connsiteY4" fmla="*/ 2936082 h 2936090"/>
              <a:gd name="connsiteX5" fmla="*/ 166660 w 4035853"/>
              <a:gd name="connsiteY5" fmla="*/ 2695594 h 2936090"/>
              <a:gd name="connsiteX6" fmla="*/ 0 w 4035853"/>
              <a:gd name="connsiteY6" fmla="*/ 2697096 h 2936090"/>
              <a:gd name="connsiteX7" fmla="*/ 0 w 4035853"/>
              <a:gd name="connsiteY7" fmla="*/ 0 h 2936090"/>
              <a:gd name="connsiteX0" fmla="*/ 0 w 4035853"/>
              <a:gd name="connsiteY0" fmla="*/ 0 h 2936082"/>
              <a:gd name="connsiteX1" fmla="*/ 4035853 w 4035853"/>
              <a:gd name="connsiteY1" fmla="*/ 0 h 2936082"/>
              <a:gd name="connsiteX2" fmla="*/ 4035853 w 4035853"/>
              <a:gd name="connsiteY2" fmla="*/ 2697096 h 2936082"/>
              <a:gd name="connsiteX3" fmla="*/ 431848 w 4035853"/>
              <a:gd name="connsiteY3" fmla="*/ 2696556 h 2936082"/>
              <a:gd name="connsiteX4" fmla="*/ 302420 w 4035853"/>
              <a:gd name="connsiteY4" fmla="*/ 2936082 h 2936082"/>
              <a:gd name="connsiteX5" fmla="*/ 166660 w 4035853"/>
              <a:gd name="connsiteY5" fmla="*/ 2695594 h 2936082"/>
              <a:gd name="connsiteX6" fmla="*/ 0 w 4035853"/>
              <a:gd name="connsiteY6" fmla="*/ 2697096 h 2936082"/>
              <a:gd name="connsiteX7" fmla="*/ 0 w 4035853"/>
              <a:gd name="connsiteY7" fmla="*/ 0 h 2936082"/>
              <a:gd name="connsiteX0" fmla="*/ 0 w 4035853"/>
              <a:gd name="connsiteY0" fmla="*/ 0 h 2967038"/>
              <a:gd name="connsiteX1" fmla="*/ 4035853 w 4035853"/>
              <a:gd name="connsiteY1" fmla="*/ 0 h 2967038"/>
              <a:gd name="connsiteX2" fmla="*/ 4035853 w 4035853"/>
              <a:gd name="connsiteY2" fmla="*/ 2697096 h 2967038"/>
              <a:gd name="connsiteX3" fmla="*/ 431848 w 4035853"/>
              <a:gd name="connsiteY3" fmla="*/ 2696556 h 2967038"/>
              <a:gd name="connsiteX4" fmla="*/ 300039 w 4035853"/>
              <a:gd name="connsiteY4" fmla="*/ 2967038 h 2967038"/>
              <a:gd name="connsiteX5" fmla="*/ 166660 w 4035853"/>
              <a:gd name="connsiteY5" fmla="*/ 2695594 h 2967038"/>
              <a:gd name="connsiteX6" fmla="*/ 0 w 4035853"/>
              <a:gd name="connsiteY6" fmla="*/ 2697096 h 2967038"/>
              <a:gd name="connsiteX7" fmla="*/ 0 w 4035853"/>
              <a:gd name="connsiteY7" fmla="*/ 0 h 2967038"/>
              <a:gd name="connsiteX0" fmla="*/ 0 w 4035853"/>
              <a:gd name="connsiteY0" fmla="*/ 0 h 2933700"/>
              <a:gd name="connsiteX1" fmla="*/ 4035853 w 4035853"/>
              <a:gd name="connsiteY1" fmla="*/ 0 h 2933700"/>
              <a:gd name="connsiteX2" fmla="*/ 4035853 w 4035853"/>
              <a:gd name="connsiteY2" fmla="*/ 2697096 h 2933700"/>
              <a:gd name="connsiteX3" fmla="*/ 431848 w 4035853"/>
              <a:gd name="connsiteY3" fmla="*/ 2696556 h 2933700"/>
              <a:gd name="connsiteX4" fmla="*/ 302420 w 4035853"/>
              <a:gd name="connsiteY4" fmla="*/ 2933700 h 2933700"/>
              <a:gd name="connsiteX5" fmla="*/ 166660 w 4035853"/>
              <a:gd name="connsiteY5" fmla="*/ 2695594 h 2933700"/>
              <a:gd name="connsiteX6" fmla="*/ 0 w 4035853"/>
              <a:gd name="connsiteY6" fmla="*/ 2697096 h 2933700"/>
              <a:gd name="connsiteX7" fmla="*/ 0 w 4035853"/>
              <a:gd name="connsiteY7" fmla="*/ 0 h 2933700"/>
              <a:gd name="connsiteX0" fmla="*/ 0 w 4035853"/>
              <a:gd name="connsiteY0" fmla="*/ 0 h 2933700"/>
              <a:gd name="connsiteX1" fmla="*/ 4035853 w 4035853"/>
              <a:gd name="connsiteY1" fmla="*/ 0 h 2933700"/>
              <a:gd name="connsiteX2" fmla="*/ 4035853 w 4035853"/>
              <a:gd name="connsiteY2" fmla="*/ 2697096 h 2933700"/>
              <a:gd name="connsiteX3" fmla="*/ 431848 w 4035853"/>
              <a:gd name="connsiteY3" fmla="*/ 2696556 h 2933700"/>
              <a:gd name="connsiteX4" fmla="*/ 302420 w 4035853"/>
              <a:gd name="connsiteY4" fmla="*/ 2933700 h 2933700"/>
              <a:gd name="connsiteX5" fmla="*/ 166660 w 4035853"/>
              <a:gd name="connsiteY5" fmla="*/ 2695594 h 2933700"/>
              <a:gd name="connsiteX6" fmla="*/ 0 w 4035853"/>
              <a:gd name="connsiteY6" fmla="*/ 2697096 h 2933700"/>
              <a:gd name="connsiteX7" fmla="*/ 0 w 4035853"/>
              <a:gd name="connsiteY7" fmla="*/ 0 h 2933700"/>
              <a:gd name="connsiteX0" fmla="*/ 0 w 4035853"/>
              <a:gd name="connsiteY0" fmla="*/ 0 h 2933700"/>
              <a:gd name="connsiteX1" fmla="*/ 4035853 w 4035853"/>
              <a:gd name="connsiteY1" fmla="*/ 0 h 2933700"/>
              <a:gd name="connsiteX2" fmla="*/ 4035853 w 4035853"/>
              <a:gd name="connsiteY2" fmla="*/ 2697096 h 2933700"/>
              <a:gd name="connsiteX3" fmla="*/ 431848 w 4035853"/>
              <a:gd name="connsiteY3" fmla="*/ 2696556 h 2933700"/>
              <a:gd name="connsiteX4" fmla="*/ 302420 w 4035853"/>
              <a:gd name="connsiteY4" fmla="*/ 2933700 h 2933700"/>
              <a:gd name="connsiteX5" fmla="*/ 154811 w 4035853"/>
              <a:gd name="connsiteY5" fmla="*/ 2695594 h 2933700"/>
              <a:gd name="connsiteX6" fmla="*/ 0 w 4035853"/>
              <a:gd name="connsiteY6" fmla="*/ 2697096 h 2933700"/>
              <a:gd name="connsiteX7" fmla="*/ 0 w 4035853"/>
              <a:gd name="connsiteY7" fmla="*/ 0 h 2933700"/>
              <a:gd name="connsiteX0" fmla="*/ 0 w 4035853"/>
              <a:gd name="connsiteY0" fmla="*/ 0 h 2947646"/>
              <a:gd name="connsiteX1" fmla="*/ 4035853 w 4035853"/>
              <a:gd name="connsiteY1" fmla="*/ 0 h 2947646"/>
              <a:gd name="connsiteX2" fmla="*/ 4035853 w 4035853"/>
              <a:gd name="connsiteY2" fmla="*/ 2697096 h 2947646"/>
              <a:gd name="connsiteX3" fmla="*/ 431848 w 4035853"/>
              <a:gd name="connsiteY3" fmla="*/ 2696556 h 2947646"/>
              <a:gd name="connsiteX4" fmla="*/ 341259 w 4035853"/>
              <a:gd name="connsiteY4" fmla="*/ 2895599 h 2947646"/>
              <a:gd name="connsiteX5" fmla="*/ 302420 w 4035853"/>
              <a:gd name="connsiteY5" fmla="*/ 2933700 h 2947646"/>
              <a:gd name="connsiteX6" fmla="*/ 154811 w 4035853"/>
              <a:gd name="connsiteY6" fmla="*/ 2695594 h 2947646"/>
              <a:gd name="connsiteX7" fmla="*/ 0 w 4035853"/>
              <a:gd name="connsiteY7" fmla="*/ 2697096 h 2947646"/>
              <a:gd name="connsiteX8" fmla="*/ 0 w 4035853"/>
              <a:gd name="connsiteY8" fmla="*/ 0 h 2947646"/>
              <a:gd name="connsiteX0" fmla="*/ 0 w 4035853"/>
              <a:gd name="connsiteY0" fmla="*/ 0 h 2947646"/>
              <a:gd name="connsiteX1" fmla="*/ 4035853 w 4035853"/>
              <a:gd name="connsiteY1" fmla="*/ 0 h 2947646"/>
              <a:gd name="connsiteX2" fmla="*/ 4035853 w 4035853"/>
              <a:gd name="connsiteY2" fmla="*/ 2697096 h 2947646"/>
              <a:gd name="connsiteX3" fmla="*/ 431848 w 4035853"/>
              <a:gd name="connsiteY3" fmla="*/ 2696556 h 2947646"/>
              <a:gd name="connsiteX4" fmla="*/ 341259 w 4035853"/>
              <a:gd name="connsiteY4" fmla="*/ 2895599 h 2947646"/>
              <a:gd name="connsiteX5" fmla="*/ 302420 w 4035853"/>
              <a:gd name="connsiteY5" fmla="*/ 2933700 h 2947646"/>
              <a:gd name="connsiteX6" fmla="*/ 154811 w 4035853"/>
              <a:gd name="connsiteY6" fmla="*/ 2695594 h 2947646"/>
              <a:gd name="connsiteX7" fmla="*/ 0 w 4035853"/>
              <a:gd name="connsiteY7" fmla="*/ 2697096 h 2947646"/>
              <a:gd name="connsiteX8" fmla="*/ 0 w 4035853"/>
              <a:gd name="connsiteY8" fmla="*/ 0 h 2947646"/>
              <a:gd name="connsiteX0" fmla="*/ 0 w 4035853"/>
              <a:gd name="connsiteY0" fmla="*/ 0 h 2933799"/>
              <a:gd name="connsiteX1" fmla="*/ 4035853 w 4035853"/>
              <a:gd name="connsiteY1" fmla="*/ 0 h 2933799"/>
              <a:gd name="connsiteX2" fmla="*/ 4035853 w 4035853"/>
              <a:gd name="connsiteY2" fmla="*/ 2697096 h 2933799"/>
              <a:gd name="connsiteX3" fmla="*/ 431848 w 4035853"/>
              <a:gd name="connsiteY3" fmla="*/ 2696556 h 2933799"/>
              <a:gd name="connsiteX4" fmla="*/ 341259 w 4035853"/>
              <a:gd name="connsiteY4" fmla="*/ 2895599 h 2933799"/>
              <a:gd name="connsiteX5" fmla="*/ 302420 w 4035853"/>
              <a:gd name="connsiteY5" fmla="*/ 2933700 h 2933799"/>
              <a:gd name="connsiteX6" fmla="*/ 272534 w 4035853"/>
              <a:gd name="connsiteY6" fmla="*/ 2893218 h 2933799"/>
              <a:gd name="connsiteX7" fmla="*/ 154811 w 4035853"/>
              <a:gd name="connsiteY7" fmla="*/ 2695594 h 2933799"/>
              <a:gd name="connsiteX8" fmla="*/ 0 w 4035853"/>
              <a:gd name="connsiteY8" fmla="*/ 2697096 h 2933799"/>
              <a:gd name="connsiteX9" fmla="*/ 0 w 4035853"/>
              <a:gd name="connsiteY9" fmla="*/ 0 h 2933799"/>
              <a:gd name="connsiteX0" fmla="*/ 0 w 4035853"/>
              <a:gd name="connsiteY0" fmla="*/ 0 h 2933799"/>
              <a:gd name="connsiteX1" fmla="*/ 4035853 w 4035853"/>
              <a:gd name="connsiteY1" fmla="*/ 0 h 2933799"/>
              <a:gd name="connsiteX2" fmla="*/ 4035853 w 4035853"/>
              <a:gd name="connsiteY2" fmla="*/ 2697096 h 2933799"/>
              <a:gd name="connsiteX3" fmla="*/ 431848 w 4035853"/>
              <a:gd name="connsiteY3" fmla="*/ 2696556 h 2933799"/>
              <a:gd name="connsiteX4" fmla="*/ 341259 w 4035853"/>
              <a:gd name="connsiteY4" fmla="*/ 2895599 h 2933799"/>
              <a:gd name="connsiteX5" fmla="*/ 302420 w 4035853"/>
              <a:gd name="connsiteY5" fmla="*/ 2933700 h 2933799"/>
              <a:gd name="connsiteX6" fmla="*/ 260684 w 4035853"/>
              <a:gd name="connsiteY6" fmla="*/ 2893218 h 2933799"/>
              <a:gd name="connsiteX7" fmla="*/ 154811 w 4035853"/>
              <a:gd name="connsiteY7" fmla="*/ 2695594 h 2933799"/>
              <a:gd name="connsiteX8" fmla="*/ 0 w 4035853"/>
              <a:gd name="connsiteY8" fmla="*/ 2697096 h 2933799"/>
              <a:gd name="connsiteX9" fmla="*/ 0 w 4035853"/>
              <a:gd name="connsiteY9" fmla="*/ 0 h 2933799"/>
              <a:gd name="connsiteX0" fmla="*/ 0 w 4035853"/>
              <a:gd name="connsiteY0" fmla="*/ 0 h 2933799"/>
              <a:gd name="connsiteX1" fmla="*/ 4035853 w 4035853"/>
              <a:gd name="connsiteY1" fmla="*/ 0 h 2933799"/>
              <a:gd name="connsiteX2" fmla="*/ 4035853 w 4035853"/>
              <a:gd name="connsiteY2" fmla="*/ 2697096 h 2933799"/>
              <a:gd name="connsiteX3" fmla="*/ 431848 w 4035853"/>
              <a:gd name="connsiteY3" fmla="*/ 2696556 h 2933799"/>
              <a:gd name="connsiteX4" fmla="*/ 341259 w 4035853"/>
              <a:gd name="connsiteY4" fmla="*/ 2895599 h 2933799"/>
              <a:gd name="connsiteX5" fmla="*/ 302420 w 4035853"/>
              <a:gd name="connsiteY5" fmla="*/ 2933700 h 2933799"/>
              <a:gd name="connsiteX6" fmla="*/ 260684 w 4035853"/>
              <a:gd name="connsiteY6" fmla="*/ 2893218 h 2933799"/>
              <a:gd name="connsiteX7" fmla="*/ 154811 w 4035853"/>
              <a:gd name="connsiteY7" fmla="*/ 2695594 h 2933799"/>
              <a:gd name="connsiteX8" fmla="*/ 0 w 4035853"/>
              <a:gd name="connsiteY8" fmla="*/ 2697096 h 2933799"/>
              <a:gd name="connsiteX9" fmla="*/ 0 w 4035853"/>
              <a:gd name="connsiteY9" fmla="*/ 0 h 2933799"/>
              <a:gd name="connsiteX0" fmla="*/ 0 w 4035853"/>
              <a:gd name="connsiteY0" fmla="*/ 0 h 2940861"/>
              <a:gd name="connsiteX1" fmla="*/ 4035853 w 4035853"/>
              <a:gd name="connsiteY1" fmla="*/ 0 h 2940861"/>
              <a:gd name="connsiteX2" fmla="*/ 4035853 w 4035853"/>
              <a:gd name="connsiteY2" fmla="*/ 2697096 h 2940861"/>
              <a:gd name="connsiteX3" fmla="*/ 431848 w 4035853"/>
              <a:gd name="connsiteY3" fmla="*/ 2696556 h 2940861"/>
              <a:gd name="connsiteX4" fmla="*/ 341259 w 4035853"/>
              <a:gd name="connsiteY4" fmla="*/ 2895599 h 2940861"/>
              <a:gd name="connsiteX5" fmla="*/ 295311 w 4035853"/>
              <a:gd name="connsiteY5" fmla="*/ 2940844 h 2940861"/>
              <a:gd name="connsiteX6" fmla="*/ 260684 w 4035853"/>
              <a:gd name="connsiteY6" fmla="*/ 2893218 h 2940861"/>
              <a:gd name="connsiteX7" fmla="*/ 154811 w 4035853"/>
              <a:gd name="connsiteY7" fmla="*/ 2695594 h 2940861"/>
              <a:gd name="connsiteX8" fmla="*/ 0 w 4035853"/>
              <a:gd name="connsiteY8" fmla="*/ 2697096 h 2940861"/>
              <a:gd name="connsiteX9" fmla="*/ 0 w 4035853"/>
              <a:gd name="connsiteY9" fmla="*/ 0 h 2940861"/>
              <a:gd name="connsiteX0" fmla="*/ 0 w 4035853"/>
              <a:gd name="connsiteY0" fmla="*/ 0 h 2940861"/>
              <a:gd name="connsiteX1" fmla="*/ 4035853 w 4035853"/>
              <a:gd name="connsiteY1" fmla="*/ 0 h 2940861"/>
              <a:gd name="connsiteX2" fmla="*/ 4035853 w 4035853"/>
              <a:gd name="connsiteY2" fmla="*/ 2697096 h 2940861"/>
              <a:gd name="connsiteX3" fmla="*/ 431848 w 4035853"/>
              <a:gd name="connsiteY3" fmla="*/ 2696556 h 2940861"/>
              <a:gd name="connsiteX4" fmla="*/ 334149 w 4035853"/>
              <a:gd name="connsiteY4" fmla="*/ 2895599 h 2940861"/>
              <a:gd name="connsiteX5" fmla="*/ 295311 w 4035853"/>
              <a:gd name="connsiteY5" fmla="*/ 2940844 h 2940861"/>
              <a:gd name="connsiteX6" fmla="*/ 260684 w 4035853"/>
              <a:gd name="connsiteY6" fmla="*/ 2893218 h 2940861"/>
              <a:gd name="connsiteX7" fmla="*/ 154811 w 4035853"/>
              <a:gd name="connsiteY7" fmla="*/ 2695594 h 2940861"/>
              <a:gd name="connsiteX8" fmla="*/ 0 w 4035853"/>
              <a:gd name="connsiteY8" fmla="*/ 2697096 h 2940861"/>
              <a:gd name="connsiteX9" fmla="*/ 0 w 4035853"/>
              <a:gd name="connsiteY9" fmla="*/ 0 h 2940861"/>
              <a:gd name="connsiteX0" fmla="*/ 0 w 4035853"/>
              <a:gd name="connsiteY0" fmla="*/ 0 h 2940861"/>
              <a:gd name="connsiteX1" fmla="*/ 4035853 w 4035853"/>
              <a:gd name="connsiteY1" fmla="*/ 0 h 2940861"/>
              <a:gd name="connsiteX2" fmla="*/ 4035853 w 4035853"/>
              <a:gd name="connsiteY2" fmla="*/ 2697096 h 2940861"/>
              <a:gd name="connsiteX3" fmla="*/ 431848 w 4035853"/>
              <a:gd name="connsiteY3" fmla="*/ 2696556 h 2940861"/>
              <a:gd name="connsiteX4" fmla="*/ 334149 w 4035853"/>
              <a:gd name="connsiteY4" fmla="*/ 2895599 h 2940861"/>
              <a:gd name="connsiteX5" fmla="*/ 295311 w 4035853"/>
              <a:gd name="connsiteY5" fmla="*/ 2940844 h 2940861"/>
              <a:gd name="connsiteX6" fmla="*/ 260684 w 4035853"/>
              <a:gd name="connsiteY6" fmla="*/ 2893218 h 2940861"/>
              <a:gd name="connsiteX7" fmla="*/ 154811 w 4035853"/>
              <a:gd name="connsiteY7" fmla="*/ 2695594 h 2940861"/>
              <a:gd name="connsiteX8" fmla="*/ 0 w 4035853"/>
              <a:gd name="connsiteY8" fmla="*/ 2697096 h 2940861"/>
              <a:gd name="connsiteX9" fmla="*/ 0 w 4035853"/>
              <a:gd name="connsiteY9" fmla="*/ 0 h 2940861"/>
              <a:gd name="connsiteX0" fmla="*/ 0 w 4035853"/>
              <a:gd name="connsiteY0" fmla="*/ 0 h 2941325"/>
              <a:gd name="connsiteX1" fmla="*/ 4035853 w 4035853"/>
              <a:gd name="connsiteY1" fmla="*/ 0 h 2941325"/>
              <a:gd name="connsiteX2" fmla="*/ 4035853 w 4035853"/>
              <a:gd name="connsiteY2" fmla="*/ 2697096 h 2941325"/>
              <a:gd name="connsiteX3" fmla="*/ 431848 w 4035853"/>
              <a:gd name="connsiteY3" fmla="*/ 2696556 h 2941325"/>
              <a:gd name="connsiteX4" fmla="*/ 334149 w 4035853"/>
              <a:gd name="connsiteY4" fmla="*/ 2895599 h 2941325"/>
              <a:gd name="connsiteX5" fmla="*/ 295311 w 4035853"/>
              <a:gd name="connsiteY5" fmla="*/ 2940844 h 2941325"/>
              <a:gd name="connsiteX6" fmla="*/ 260684 w 4035853"/>
              <a:gd name="connsiteY6" fmla="*/ 2893218 h 2941325"/>
              <a:gd name="connsiteX7" fmla="*/ 154811 w 4035853"/>
              <a:gd name="connsiteY7" fmla="*/ 2695594 h 2941325"/>
              <a:gd name="connsiteX8" fmla="*/ 0 w 4035853"/>
              <a:gd name="connsiteY8" fmla="*/ 2697096 h 2941325"/>
              <a:gd name="connsiteX9" fmla="*/ 0 w 4035853"/>
              <a:gd name="connsiteY9" fmla="*/ 0 h 2941325"/>
              <a:gd name="connsiteX0" fmla="*/ 0 w 4035853"/>
              <a:gd name="connsiteY0" fmla="*/ 0 h 2940861"/>
              <a:gd name="connsiteX1" fmla="*/ 4035853 w 4035853"/>
              <a:gd name="connsiteY1" fmla="*/ 0 h 2940861"/>
              <a:gd name="connsiteX2" fmla="*/ 4035853 w 4035853"/>
              <a:gd name="connsiteY2" fmla="*/ 2697096 h 2940861"/>
              <a:gd name="connsiteX3" fmla="*/ 431848 w 4035853"/>
              <a:gd name="connsiteY3" fmla="*/ 2696556 h 2940861"/>
              <a:gd name="connsiteX4" fmla="*/ 334149 w 4035853"/>
              <a:gd name="connsiteY4" fmla="*/ 2895599 h 2940861"/>
              <a:gd name="connsiteX5" fmla="*/ 295311 w 4035853"/>
              <a:gd name="connsiteY5" fmla="*/ 2940844 h 2940861"/>
              <a:gd name="connsiteX6" fmla="*/ 260684 w 4035853"/>
              <a:gd name="connsiteY6" fmla="*/ 2893218 h 2940861"/>
              <a:gd name="connsiteX7" fmla="*/ 154811 w 4035853"/>
              <a:gd name="connsiteY7" fmla="*/ 2695594 h 2940861"/>
              <a:gd name="connsiteX8" fmla="*/ 0 w 4035853"/>
              <a:gd name="connsiteY8" fmla="*/ 2697096 h 2940861"/>
              <a:gd name="connsiteX9" fmla="*/ 0 w 4035853"/>
              <a:gd name="connsiteY9" fmla="*/ 0 h 2940861"/>
              <a:gd name="connsiteX0" fmla="*/ 0 w 4035853"/>
              <a:gd name="connsiteY0" fmla="*/ 0 h 2940861"/>
              <a:gd name="connsiteX1" fmla="*/ 4035853 w 4035853"/>
              <a:gd name="connsiteY1" fmla="*/ 0 h 2940861"/>
              <a:gd name="connsiteX2" fmla="*/ 4035853 w 4035853"/>
              <a:gd name="connsiteY2" fmla="*/ 2697096 h 2940861"/>
              <a:gd name="connsiteX3" fmla="*/ 431848 w 4035853"/>
              <a:gd name="connsiteY3" fmla="*/ 2696556 h 2940861"/>
              <a:gd name="connsiteX4" fmla="*/ 334149 w 4035853"/>
              <a:gd name="connsiteY4" fmla="*/ 2895599 h 2940861"/>
              <a:gd name="connsiteX5" fmla="*/ 295311 w 4035853"/>
              <a:gd name="connsiteY5" fmla="*/ 2940844 h 2940861"/>
              <a:gd name="connsiteX6" fmla="*/ 260684 w 4035853"/>
              <a:gd name="connsiteY6" fmla="*/ 2893218 h 2940861"/>
              <a:gd name="connsiteX7" fmla="*/ 154811 w 4035853"/>
              <a:gd name="connsiteY7" fmla="*/ 2695594 h 2940861"/>
              <a:gd name="connsiteX8" fmla="*/ 0 w 4035853"/>
              <a:gd name="connsiteY8" fmla="*/ 2697096 h 2940861"/>
              <a:gd name="connsiteX9" fmla="*/ 0 w 4035853"/>
              <a:gd name="connsiteY9" fmla="*/ 0 h 2940861"/>
              <a:gd name="connsiteX0" fmla="*/ 0 w 4035853"/>
              <a:gd name="connsiteY0" fmla="*/ 0 h 2938488"/>
              <a:gd name="connsiteX1" fmla="*/ 4035853 w 4035853"/>
              <a:gd name="connsiteY1" fmla="*/ 0 h 2938488"/>
              <a:gd name="connsiteX2" fmla="*/ 4035853 w 4035853"/>
              <a:gd name="connsiteY2" fmla="*/ 2697096 h 2938488"/>
              <a:gd name="connsiteX3" fmla="*/ 431848 w 4035853"/>
              <a:gd name="connsiteY3" fmla="*/ 2696556 h 2938488"/>
              <a:gd name="connsiteX4" fmla="*/ 334149 w 4035853"/>
              <a:gd name="connsiteY4" fmla="*/ 2895599 h 2938488"/>
              <a:gd name="connsiteX5" fmla="*/ 295311 w 4035853"/>
              <a:gd name="connsiteY5" fmla="*/ 2938463 h 2938488"/>
              <a:gd name="connsiteX6" fmla="*/ 260684 w 4035853"/>
              <a:gd name="connsiteY6" fmla="*/ 2893218 h 2938488"/>
              <a:gd name="connsiteX7" fmla="*/ 154811 w 4035853"/>
              <a:gd name="connsiteY7" fmla="*/ 2695594 h 2938488"/>
              <a:gd name="connsiteX8" fmla="*/ 0 w 4035853"/>
              <a:gd name="connsiteY8" fmla="*/ 2697096 h 2938488"/>
              <a:gd name="connsiteX9" fmla="*/ 0 w 4035853"/>
              <a:gd name="connsiteY9" fmla="*/ 0 h 2938488"/>
              <a:gd name="connsiteX0" fmla="*/ 0 w 4035853"/>
              <a:gd name="connsiteY0" fmla="*/ 0 h 2938488"/>
              <a:gd name="connsiteX1" fmla="*/ 4035853 w 4035853"/>
              <a:gd name="connsiteY1" fmla="*/ 0 h 2938488"/>
              <a:gd name="connsiteX2" fmla="*/ 4035853 w 4035853"/>
              <a:gd name="connsiteY2" fmla="*/ 2697096 h 2938488"/>
              <a:gd name="connsiteX3" fmla="*/ 431848 w 4035853"/>
              <a:gd name="connsiteY3" fmla="*/ 2696556 h 2938488"/>
              <a:gd name="connsiteX4" fmla="*/ 334149 w 4035853"/>
              <a:gd name="connsiteY4" fmla="*/ 2895599 h 2938488"/>
              <a:gd name="connsiteX5" fmla="*/ 295311 w 4035853"/>
              <a:gd name="connsiteY5" fmla="*/ 2938463 h 2938488"/>
              <a:gd name="connsiteX6" fmla="*/ 260684 w 4035853"/>
              <a:gd name="connsiteY6" fmla="*/ 2893218 h 2938488"/>
              <a:gd name="connsiteX7" fmla="*/ 159550 w 4035853"/>
              <a:gd name="connsiteY7" fmla="*/ 2695594 h 2938488"/>
              <a:gd name="connsiteX8" fmla="*/ 0 w 4035853"/>
              <a:gd name="connsiteY8" fmla="*/ 2697096 h 2938488"/>
              <a:gd name="connsiteX9" fmla="*/ 0 w 4035853"/>
              <a:gd name="connsiteY9" fmla="*/ 0 h 2938488"/>
              <a:gd name="connsiteX0" fmla="*/ 0 w 4035853"/>
              <a:gd name="connsiteY0" fmla="*/ 0 h 2938488"/>
              <a:gd name="connsiteX1" fmla="*/ 4035853 w 4035853"/>
              <a:gd name="connsiteY1" fmla="*/ 0 h 2938488"/>
              <a:gd name="connsiteX2" fmla="*/ 4035853 w 4035853"/>
              <a:gd name="connsiteY2" fmla="*/ 2697096 h 2938488"/>
              <a:gd name="connsiteX3" fmla="*/ 431848 w 4035853"/>
              <a:gd name="connsiteY3" fmla="*/ 2696556 h 2938488"/>
              <a:gd name="connsiteX4" fmla="*/ 334149 w 4035853"/>
              <a:gd name="connsiteY4" fmla="*/ 2895599 h 2938488"/>
              <a:gd name="connsiteX5" fmla="*/ 295311 w 4035853"/>
              <a:gd name="connsiteY5" fmla="*/ 2938463 h 2938488"/>
              <a:gd name="connsiteX6" fmla="*/ 260684 w 4035853"/>
              <a:gd name="connsiteY6" fmla="*/ 2893218 h 2938488"/>
              <a:gd name="connsiteX7" fmla="*/ 159550 w 4035853"/>
              <a:gd name="connsiteY7" fmla="*/ 2695594 h 2938488"/>
              <a:gd name="connsiteX8" fmla="*/ 0 w 4035853"/>
              <a:gd name="connsiteY8" fmla="*/ 2697096 h 2938488"/>
              <a:gd name="connsiteX9" fmla="*/ 0 w 4035853"/>
              <a:gd name="connsiteY9" fmla="*/ 0 h 2938488"/>
              <a:gd name="connsiteX0" fmla="*/ 0 w 4035853"/>
              <a:gd name="connsiteY0" fmla="*/ 0 h 2938488"/>
              <a:gd name="connsiteX1" fmla="*/ 4035853 w 4035853"/>
              <a:gd name="connsiteY1" fmla="*/ 0 h 2938488"/>
              <a:gd name="connsiteX2" fmla="*/ 4035853 w 4035853"/>
              <a:gd name="connsiteY2" fmla="*/ 2697096 h 2938488"/>
              <a:gd name="connsiteX3" fmla="*/ 431848 w 4035853"/>
              <a:gd name="connsiteY3" fmla="*/ 2696556 h 2938488"/>
              <a:gd name="connsiteX4" fmla="*/ 334149 w 4035853"/>
              <a:gd name="connsiteY4" fmla="*/ 2895599 h 2938488"/>
              <a:gd name="connsiteX5" fmla="*/ 300051 w 4035853"/>
              <a:gd name="connsiteY5" fmla="*/ 2938463 h 2938488"/>
              <a:gd name="connsiteX6" fmla="*/ 260684 w 4035853"/>
              <a:gd name="connsiteY6" fmla="*/ 2893218 h 2938488"/>
              <a:gd name="connsiteX7" fmla="*/ 159550 w 4035853"/>
              <a:gd name="connsiteY7" fmla="*/ 2695594 h 2938488"/>
              <a:gd name="connsiteX8" fmla="*/ 0 w 4035853"/>
              <a:gd name="connsiteY8" fmla="*/ 2697096 h 2938488"/>
              <a:gd name="connsiteX9" fmla="*/ 0 w 4035853"/>
              <a:gd name="connsiteY9" fmla="*/ 0 h 2938488"/>
              <a:gd name="connsiteX0" fmla="*/ 0 w 4035853"/>
              <a:gd name="connsiteY0" fmla="*/ 0 h 2938470"/>
              <a:gd name="connsiteX1" fmla="*/ 4035853 w 4035853"/>
              <a:gd name="connsiteY1" fmla="*/ 0 h 2938470"/>
              <a:gd name="connsiteX2" fmla="*/ 4035853 w 4035853"/>
              <a:gd name="connsiteY2" fmla="*/ 2697096 h 2938470"/>
              <a:gd name="connsiteX3" fmla="*/ 431848 w 4035853"/>
              <a:gd name="connsiteY3" fmla="*/ 2696556 h 2938470"/>
              <a:gd name="connsiteX4" fmla="*/ 334149 w 4035853"/>
              <a:gd name="connsiteY4" fmla="*/ 2895599 h 2938470"/>
              <a:gd name="connsiteX5" fmla="*/ 300051 w 4035853"/>
              <a:gd name="connsiteY5" fmla="*/ 2938463 h 2938470"/>
              <a:gd name="connsiteX6" fmla="*/ 260684 w 4035853"/>
              <a:gd name="connsiteY6" fmla="*/ 2893218 h 2938470"/>
              <a:gd name="connsiteX7" fmla="*/ 159550 w 4035853"/>
              <a:gd name="connsiteY7" fmla="*/ 2695594 h 2938470"/>
              <a:gd name="connsiteX8" fmla="*/ 0 w 4035853"/>
              <a:gd name="connsiteY8" fmla="*/ 2697096 h 2938470"/>
              <a:gd name="connsiteX9" fmla="*/ 0 w 4035853"/>
              <a:gd name="connsiteY9" fmla="*/ 0 h 2938470"/>
              <a:gd name="connsiteX0" fmla="*/ 0 w 4035853"/>
              <a:gd name="connsiteY0" fmla="*/ 0 h 2938470"/>
              <a:gd name="connsiteX1" fmla="*/ 4035853 w 4035853"/>
              <a:gd name="connsiteY1" fmla="*/ 0 h 2938470"/>
              <a:gd name="connsiteX2" fmla="*/ 4035853 w 4035853"/>
              <a:gd name="connsiteY2" fmla="*/ 2697096 h 2938470"/>
              <a:gd name="connsiteX3" fmla="*/ 431848 w 4035853"/>
              <a:gd name="connsiteY3" fmla="*/ 2696556 h 2938470"/>
              <a:gd name="connsiteX4" fmla="*/ 334149 w 4035853"/>
              <a:gd name="connsiteY4" fmla="*/ 2895599 h 2938470"/>
              <a:gd name="connsiteX5" fmla="*/ 300051 w 4035853"/>
              <a:gd name="connsiteY5" fmla="*/ 2938463 h 2938470"/>
              <a:gd name="connsiteX6" fmla="*/ 260684 w 4035853"/>
              <a:gd name="connsiteY6" fmla="*/ 2893218 h 2938470"/>
              <a:gd name="connsiteX7" fmla="*/ 159550 w 4035853"/>
              <a:gd name="connsiteY7" fmla="*/ 2695594 h 2938470"/>
              <a:gd name="connsiteX8" fmla="*/ 0 w 4035853"/>
              <a:gd name="connsiteY8" fmla="*/ 2697096 h 2938470"/>
              <a:gd name="connsiteX9" fmla="*/ 0 w 4035853"/>
              <a:gd name="connsiteY9" fmla="*/ 0 h 2938470"/>
              <a:gd name="connsiteX0" fmla="*/ 0 w 4035853"/>
              <a:gd name="connsiteY0" fmla="*/ 0 h 2938470"/>
              <a:gd name="connsiteX1" fmla="*/ 4035853 w 4035853"/>
              <a:gd name="connsiteY1" fmla="*/ 0 h 2938470"/>
              <a:gd name="connsiteX2" fmla="*/ 4035853 w 4035853"/>
              <a:gd name="connsiteY2" fmla="*/ 2697096 h 2938470"/>
              <a:gd name="connsiteX3" fmla="*/ 431848 w 4035853"/>
              <a:gd name="connsiteY3" fmla="*/ 2696556 h 2938470"/>
              <a:gd name="connsiteX4" fmla="*/ 334149 w 4035853"/>
              <a:gd name="connsiteY4" fmla="*/ 2895599 h 2938470"/>
              <a:gd name="connsiteX5" fmla="*/ 300051 w 4035853"/>
              <a:gd name="connsiteY5" fmla="*/ 2938463 h 2938470"/>
              <a:gd name="connsiteX6" fmla="*/ 260684 w 4035853"/>
              <a:gd name="connsiteY6" fmla="*/ 2893218 h 2938470"/>
              <a:gd name="connsiteX7" fmla="*/ 159550 w 4035853"/>
              <a:gd name="connsiteY7" fmla="*/ 2695594 h 2938470"/>
              <a:gd name="connsiteX8" fmla="*/ 0 w 4035853"/>
              <a:gd name="connsiteY8" fmla="*/ 2697096 h 2938470"/>
              <a:gd name="connsiteX9" fmla="*/ 0 w 4035853"/>
              <a:gd name="connsiteY9" fmla="*/ 0 h 2938470"/>
              <a:gd name="connsiteX0" fmla="*/ 0 w 4035853"/>
              <a:gd name="connsiteY0" fmla="*/ 0 h 2938470"/>
              <a:gd name="connsiteX1" fmla="*/ 4035853 w 4035853"/>
              <a:gd name="connsiteY1" fmla="*/ 0 h 2938470"/>
              <a:gd name="connsiteX2" fmla="*/ 4035853 w 4035853"/>
              <a:gd name="connsiteY2" fmla="*/ 2697096 h 2938470"/>
              <a:gd name="connsiteX3" fmla="*/ 431848 w 4035853"/>
              <a:gd name="connsiteY3" fmla="*/ 2696556 h 2938470"/>
              <a:gd name="connsiteX4" fmla="*/ 334149 w 4035853"/>
              <a:gd name="connsiteY4" fmla="*/ 2895599 h 2938470"/>
              <a:gd name="connsiteX5" fmla="*/ 300051 w 4035853"/>
              <a:gd name="connsiteY5" fmla="*/ 2938463 h 2938470"/>
              <a:gd name="connsiteX6" fmla="*/ 260684 w 4035853"/>
              <a:gd name="connsiteY6" fmla="*/ 2893218 h 2938470"/>
              <a:gd name="connsiteX7" fmla="*/ 159550 w 4035853"/>
              <a:gd name="connsiteY7" fmla="*/ 2695594 h 2938470"/>
              <a:gd name="connsiteX8" fmla="*/ 0 w 4035853"/>
              <a:gd name="connsiteY8" fmla="*/ 2697096 h 2938470"/>
              <a:gd name="connsiteX9" fmla="*/ 0 w 4035853"/>
              <a:gd name="connsiteY9" fmla="*/ 0 h 2938470"/>
              <a:gd name="connsiteX0" fmla="*/ 0 w 4035853"/>
              <a:gd name="connsiteY0" fmla="*/ 0 h 2948969"/>
              <a:gd name="connsiteX1" fmla="*/ 4035853 w 4035853"/>
              <a:gd name="connsiteY1" fmla="*/ 0 h 2948969"/>
              <a:gd name="connsiteX2" fmla="*/ 4035853 w 4035853"/>
              <a:gd name="connsiteY2" fmla="*/ 2697096 h 2948969"/>
              <a:gd name="connsiteX3" fmla="*/ 431848 w 4035853"/>
              <a:gd name="connsiteY3" fmla="*/ 2696556 h 2948969"/>
              <a:gd name="connsiteX4" fmla="*/ 334149 w 4035853"/>
              <a:gd name="connsiteY4" fmla="*/ 2895599 h 2948969"/>
              <a:gd name="connsiteX5" fmla="*/ 300051 w 4035853"/>
              <a:gd name="connsiteY5" fmla="*/ 2938463 h 2948969"/>
              <a:gd name="connsiteX6" fmla="*/ 260684 w 4035853"/>
              <a:gd name="connsiteY6" fmla="*/ 2893218 h 2948969"/>
              <a:gd name="connsiteX7" fmla="*/ 159550 w 4035853"/>
              <a:gd name="connsiteY7" fmla="*/ 2695594 h 2948969"/>
              <a:gd name="connsiteX8" fmla="*/ 0 w 4035853"/>
              <a:gd name="connsiteY8" fmla="*/ 2697096 h 2948969"/>
              <a:gd name="connsiteX9" fmla="*/ 0 w 4035853"/>
              <a:gd name="connsiteY9" fmla="*/ 0 h 2948969"/>
              <a:gd name="connsiteX0" fmla="*/ 0 w 4035853"/>
              <a:gd name="connsiteY0" fmla="*/ 0 h 2938468"/>
              <a:gd name="connsiteX1" fmla="*/ 4035853 w 4035853"/>
              <a:gd name="connsiteY1" fmla="*/ 0 h 2938468"/>
              <a:gd name="connsiteX2" fmla="*/ 4035853 w 4035853"/>
              <a:gd name="connsiteY2" fmla="*/ 2697096 h 2938468"/>
              <a:gd name="connsiteX3" fmla="*/ 431848 w 4035853"/>
              <a:gd name="connsiteY3" fmla="*/ 2696556 h 2938468"/>
              <a:gd name="connsiteX4" fmla="*/ 334149 w 4035853"/>
              <a:gd name="connsiteY4" fmla="*/ 2895599 h 2938468"/>
              <a:gd name="connsiteX5" fmla="*/ 300051 w 4035853"/>
              <a:gd name="connsiteY5" fmla="*/ 2938463 h 2938468"/>
              <a:gd name="connsiteX6" fmla="*/ 260684 w 4035853"/>
              <a:gd name="connsiteY6" fmla="*/ 2893218 h 2938468"/>
              <a:gd name="connsiteX7" fmla="*/ 159550 w 4035853"/>
              <a:gd name="connsiteY7" fmla="*/ 2695594 h 2938468"/>
              <a:gd name="connsiteX8" fmla="*/ 0 w 4035853"/>
              <a:gd name="connsiteY8" fmla="*/ 2697096 h 2938468"/>
              <a:gd name="connsiteX9" fmla="*/ 0 w 4035853"/>
              <a:gd name="connsiteY9" fmla="*/ 0 h 2938468"/>
              <a:gd name="connsiteX0" fmla="*/ 0 w 4035853"/>
              <a:gd name="connsiteY0" fmla="*/ 0 h 2938468"/>
              <a:gd name="connsiteX1" fmla="*/ 4035853 w 4035853"/>
              <a:gd name="connsiteY1" fmla="*/ 0 h 2938468"/>
              <a:gd name="connsiteX2" fmla="*/ 4035853 w 4035853"/>
              <a:gd name="connsiteY2" fmla="*/ 2697096 h 2938468"/>
              <a:gd name="connsiteX3" fmla="*/ 431848 w 4035853"/>
              <a:gd name="connsiteY3" fmla="*/ 2696556 h 2938468"/>
              <a:gd name="connsiteX4" fmla="*/ 334149 w 4035853"/>
              <a:gd name="connsiteY4" fmla="*/ 2895599 h 2938468"/>
              <a:gd name="connsiteX5" fmla="*/ 300051 w 4035853"/>
              <a:gd name="connsiteY5" fmla="*/ 2938463 h 2938468"/>
              <a:gd name="connsiteX6" fmla="*/ 260684 w 4035853"/>
              <a:gd name="connsiteY6" fmla="*/ 2893218 h 2938468"/>
              <a:gd name="connsiteX7" fmla="*/ 159550 w 4035853"/>
              <a:gd name="connsiteY7" fmla="*/ 2695594 h 2938468"/>
              <a:gd name="connsiteX8" fmla="*/ 0 w 4035853"/>
              <a:gd name="connsiteY8" fmla="*/ 2697096 h 2938468"/>
              <a:gd name="connsiteX9" fmla="*/ 0 w 4035853"/>
              <a:gd name="connsiteY9" fmla="*/ 0 h 2938468"/>
              <a:gd name="connsiteX0" fmla="*/ 0 w 4035853"/>
              <a:gd name="connsiteY0" fmla="*/ 0 h 2938468"/>
              <a:gd name="connsiteX1" fmla="*/ 4035853 w 4035853"/>
              <a:gd name="connsiteY1" fmla="*/ 0 h 2938468"/>
              <a:gd name="connsiteX2" fmla="*/ 4035853 w 4035853"/>
              <a:gd name="connsiteY2" fmla="*/ 2697096 h 2938468"/>
              <a:gd name="connsiteX3" fmla="*/ 431848 w 4035853"/>
              <a:gd name="connsiteY3" fmla="*/ 2696556 h 2938468"/>
              <a:gd name="connsiteX4" fmla="*/ 334149 w 4035853"/>
              <a:gd name="connsiteY4" fmla="*/ 2895599 h 2938468"/>
              <a:gd name="connsiteX5" fmla="*/ 300051 w 4035853"/>
              <a:gd name="connsiteY5" fmla="*/ 2938463 h 2938468"/>
              <a:gd name="connsiteX6" fmla="*/ 260684 w 4035853"/>
              <a:gd name="connsiteY6" fmla="*/ 2893218 h 2938468"/>
              <a:gd name="connsiteX7" fmla="*/ 159550 w 4035853"/>
              <a:gd name="connsiteY7" fmla="*/ 2695594 h 2938468"/>
              <a:gd name="connsiteX8" fmla="*/ 0 w 4035853"/>
              <a:gd name="connsiteY8" fmla="*/ 2697096 h 2938468"/>
              <a:gd name="connsiteX9" fmla="*/ 0 w 4035853"/>
              <a:gd name="connsiteY9" fmla="*/ 0 h 2938468"/>
              <a:gd name="connsiteX0" fmla="*/ 0 w 4035853"/>
              <a:gd name="connsiteY0" fmla="*/ 0 h 2938602"/>
              <a:gd name="connsiteX1" fmla="*/ 4035853 w 4035853"/>
              <a:gd name="connsiteY1" fmla="*/ 0 h 2938602"/>
              <a:gd name="connsiteX2" fmla="*/ 4035853 w 4035853"/>
              <a:gd name="connsiteY2" fmla="*/ 2697096 h 2938602"/>
              <a:gd name="connsiteX3" fmla="*/ 431848 w 4035853"/>
              <a:gd name="connsiteY3" fmla="*/ 2696556 h 2938602"/>
              <a:gd name="connsiteX4" fmla="*/ 334149 w 4035853"/>
              <a:gd name="connsiteY4" fmla="*/ 2895599 h 2938602"/>
              <a:gd name="connsiteX5" fmla="*/ 300051 w 4035853"/>
              <a:gd name="connsiteY5" fmla="*/ 2938463 h 2938602"/>
              <a:gd name="connsiteX6" fmla="*/ 260684 w 4035853"/>
              <a:gd name="connsiteY6" fmla="*/ 2893218 h 2938602"/>
              <a:gd name="connsiteX7" fmla="*/ 159550 w 4035853"/>
              <a:gd name="connsiteY7" fmla="*/ 2695594 h 2938602"/>
              <a:gd name="connsiteX8" fmla="*/ 0 w 4035853"/>
              <a:gd name="connsiteY8" fmla="*/ 2697096 h 2938602"/>
              <a:gd name="connsiteX9" fmla="*/ 0 w 4035853"/>
              <a:gd name="connsiteY9" fmla="*/ 0 h 293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5853" h="2938602">
                <a:moveTo>
                  <a:pt x="0" y="0"/>
                </a:moveTo>
                <a:lnTo>
                  <a:pt x="4035853" y="0"/>
                </a:lnTo>
                <a:lnTo>
                  <a:pt x="4035853" y="2697096"/>
                </a:lnTo>
                <a:lnTo>
                  <a:pt x="431848" y="2696556"/>
                </a:lnTo>
                <a:cubicBezTo>
                  <a:pt x="397879" y="2770121"/>
                  <a:pt x="343870" y="2875126"/>
                  <a:pt x="334149" y="2895599"/>
                </a:cubicBezTo>
                <a:cubicBezTo>
                  <a:pt x="324428" y="2916072"/>
                  <a:pt x="321774" y="2936479"/>
                  <a:pt x="300051" y="2938463"/>
                </a:cubicBezTo>
                <a:cubicBezTo>
                  <a:pt x="278328" y="2940447"/>
                  <a:pt x="275806" y="2920996"/>
                  <a:pt x="260684" y="2893218"/>
                </a:cubicBezTo>
                <a:cubicBezTo>
                  <a:pt x="245562" y="2865440"/>
                  <a:pt x="186012" y="2752094"/>
                  <a:pt x="159550" y="2695594"/>
                </a:cubicBezTo>
                <a:lnTo>
                  <a:pt x="0" y="2697096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ctr" anchorCtr="1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-1" y="-20491"/>
            <a:ext cx="6784975" cy="687849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1572768"/>
            <a:ext cx="5449824" cy="348813"/>
          </a:xfrm>
        </p:spPr>
        <p:txBody>
          <a:bodyPr vert="horz" lIns="0" tIns="0" rIns="0" bIns="0" rtlCol="0" anchor="b" anchorCtr="0">
            <a:noAutofit/>
          </a:bodyPr>
          <a:lstStyle>
            <a:lvl1pPr>
              <a:defRPr lang="en-US" sz="2667" b="1" i="0" kern="1200" cap="none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457189" rtl="0" eaLnBrk="1" latinLnBrk="0" hangingPunct="1">
              <a:lnSpc>
                <a:spcPct val="85000"/>
              </a:lnSpc>
              <a:spcBef>
                <a:spcPct val="0"/>
              </a:spcBef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597" y="6457702"/>
            <a:ext cx="4517089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bg1"/>
                </a:solidFill>
              </a:defRPr>
            </a:lvl1pPr>
          </a:lstStyle>
          <a:p>
            <a:r>
              <a:rPr lang="en-ZA"/>
              <a:t>3/20/2020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1" y="6457702"/>
            <a:ext cx="339625" cy="16414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67">
                <a:solidFill>
                  <a:schemeClr val="bg1"/>
                </a:solidFill>
              </a:defRPr>
            </a:lvl1pPr>
          </a:lstStyle>
          <a:p>
            <a:fld id="{C60ABE3F-6BAB-45C2-9F60-35E32464A6F9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2" hasCustomPrompt="1"/>
          </p:nvPr>
        </p:nvSpPr>
        <p:spPr>
          <a:xfrm>
            <a:off x="6976109" y="4076701"/>
            <a:ext cx="4606292" cy="195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0" indent="0">
              <a:buNone/>
              <a:defRPr sz="1600">
                <a:solidFill>
                  <a:schemeClr val="tx1"/>
                </a:solidFill>
              </a:defRPr>
            </a:lvl2pPr>
            <a:lvl3pPr marL="304792" indent="-304792"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21776" indent="-298443"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</a:defRPr>
            </a:lvl4pPr>
            <a:lvl5pPr marL="914377"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Caption for content above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10559823" y="6163226"/>
            <a:ext cx="1022352" cy="446447"/>
          </a:xfrm>
          <a:custGeom>
            <a:avLst/>
            <a:gdLst>
              <a:gd name="T0" fmla="*/ 32 w 511"/>
              <a:gd name="T1" fmla="*/ 39 h 221"/>
              <a:gd name="T2" fmla="*/ 106 w 511"/>
              <a:gd name="T3" fmla="*/ 0 h 221"/>
              <a:gd name="T4" fmla="*/ 188 w 511"/>
              <a:gd name="T5" fmla="*/ 44 h 221"/>
              <a:gd name="T6" fmla="*/ 139 w 511"/>
              <a:gd name="T7" fmla="*/ 208 h 221"/>
              <a:gd name="T8" fmla="*/ 161 w 511"/>
              <a:gd name="T9" fmla="*/ 194 h 221"/>
              <a:gd name="T10" fmla="*/ 2 w 511"/>
              <a:gd name="T11" fmla="*/ 101 h 221"/>
              <a:gd name="T12" fmla="*/ 91 w 511"/>
              <a:gd name="T13" fmla="*/ 70 h 221"/>
              <a:gd name="T14" fmla="*/ 123 w 511"/>
              <a:gd name="T15" fmla="*/ 108 h 221"/>
              <a:gd name="T16" fmla="*/ 208 w 511"/>
              <a:gd name="T17" fmla="*/ 70 h 221"/>
              <a:gd name="T18" fmla="*/ 73 w 511"/>
              <a:gd name="T19" fmla="*/ 70 h 221"/>
              <a:gd name="T20" fmla="*/ 53 w 511"/>
              <a:gd name="T21" fmla="*/ 96 h 221"/>
              <a:gd name="T22" fmla="*/ 54 w 511"/>
              <a:gd name="T23" fmla="*/ 70 h 221"/>
              <a:gd name="T24" fmla="*/ 144 w 511"/>
              <a:gd name="T25" fmla="*/ 70 h 221"/>
              <a:gd name="T26" fmla="*/ 175 w 511"/>
              <a:gd name="T27" fmla="*/ 70 h 221"/>
              <a:gd name="T28" fmla="*/ 267 w 511"/>
              <a:gd name="T29" fmla="*/ 206 h 221"/>
              <a:gd name="T30" fmla="*/ 267 w 511"/>
              <a:gd name="T31" fmla="*/ 193 h 221"/>
              <a:gd name="T32" fmla="*/ 259 w 511"/>
              <a:gd name="T33" fmla="*/ 199 h 221"/>
              <a:gd name="T34" fmla="*/ 416 w 511"/>
              <a:gd name="T35" fmla="*/ 92 h 221"/>
              <a:gd name="T36" fmla="*/ 402 w 511"/>
              <a:gd name="T37" fmla="*/ 86 h 221"/>
              <a:gd name="T38" fmla="*/ 402 w 511"/>
              <a:gd name="T39" fmla="*/ 123 h 221"/>
              <a:gd name="T40" fmla="*/ 397 w 511"/>
              <a:gd name="T41" fmla="*/ 184 h 221"/>
              <a:gd name="T42" fmla="*/ 373 w 511"/>
              <a:gd name="T43" fmla="*/ 152 h 221"/>
              <a:gd name="T44" fmla="*/ 511 w 511"/>
              <a:gd name="T45" fmla="*/ 124 h 221"/>
              <a:gd name="T46" fmla="*/ 511 w 511"/>
              <a:gd name="T47" fmla="*/ 111 h 221"/>
              <a:gd name="T48" fmla="*/ 503 w 511"/>
              <a:gd name="T49" fmla="*/ 117 h 221"/>
              <a:gd name="T50" fmla="*/ 487 w 511"/>
              <a:gd name="T51" fmla="*/ 105 h 221"/>
              <a:gd name="T52" fmla="*/ 450 w 511"/>
              <a:gd name="T53" fmla="*/ 98 h 221"/>
              <a:gd name="T54" fmla="*/ 443 w 511"/>
              <a:gd name="T55" fmla="*/ 87 h 221"/>
              <a:gd name="T56" fmla="*/ 366 w 511"/>
              <a:gd name="T57" fmla="*/ 169 h 221"/>
              <a:gd name="T58" fmla="*/ 365 w 511"/>
              <a:gd name="T59" fmla="*/ 205 h 221"/>
              <a:gd name="T60" fmla="*/ 343 w 511"/>
              <a:gd name="T61" fmla="*/ 203 h 221"/>
              <a:gd name="T62" fmla="*/ 343 w 511"/>
              <a:gd name="T63" fmla="*/ 156 h 221"/>
              <a:gd name="T64" fmla="*/ 318 w 511"/>
              <a:gd name="T65" fmla="*/ 133 h 221"/>
              <a:gd name="T66" fmla="*/ 294 w 511"/>
              <a:gd name="T67" fmla="*/ 133 h 221"/>
              <a:gd name="T68" fmla="*/ 332 w 511"/>
              <a:gd name="T69" fmla="*/ 98 h 221"/>
              <a:gd name="T70" fmla="*/ 271 w 511"/>
              <a:gd name="T71" fmla="*/ 103 h 221"/>
              <a:gd name="T72" fmla="*/ 249 w 511"/>
              <a:gd name="T73" fmla="*/ 94 h 221"/>
              <a:gd name="T74" fmla="*/ 286 w 511"/>
              <a:gd name="T75" fmla="*/ 132 h 221"/>
              <a:gd name="T76" fmla="*/ 261 w 511"/>
              <a:gd name="T77" fmla="*/ 119 h 221"/>
              <a:gd name="T78" fmla="*/ 311 w 511"/>
              <a:gd name="T79" fmla="*/ 215 h 221"/>
              <a:gd name="T80" fmla="*/ 272 w 511"/>
              <a:gd name="T81" fmla="*/ 203 h 221"/>
              <a:gd name="T82" fmla="*/ 280 w 511"/>
              <a:gd name="T83" fmla="*/ 184 h 221"/>
              <a:gd name="T84" fmla="*/ 309 w 511"/>
              <a:gd name="T85" fmla="*/ 203 h 221"/>
              <a:gd name="T86" fmla="*/ 296 w 511"/>
              <a:gd name="T87" fmla="*/ 201 h 221"/>
              <a:gd name="T88" fmla="*/ 318 w 511"/>
              <a:gd name="T89" fmla="*/ 215 h 221"/>
              <a:gd name="T90" fmla="*/ 208 w 511"/>
              <a:gd name="T91" fmla="*/ 215 h 221"/>
              <a:gd name="T92" fmla="*/ 174 w 511"/>
              <a:gd name="T93" fmla="*/ 153 h 221"/>
              <a:gd name="T94" fmla="*/ 342 w 511"/>
              <a:gd name="T95" fmla="*/ 130 h 221"/>
              <a:gd name="T96" fmla="*/ 370 w 511"/>
              <a:gd name="T97" fmla="*/ 90 h 221"/>
              <a:gd name="T98" fmla="*/ 374 w 511"/>
              <a:gd name="T99" fmla="*/ 98 h 221"/>
              <a:gd name="T100" fmla="*/ 354 w 511"/>
              <a:gd name="T101" fmla="*/ 122 h 221"/>
              <a:gd name="T102" fmla="*/ 342 w 511"/>
              <a:gd name="T103" fmla="*/ 130 h 221"/>
              <a:gd name="T104" fmla="*/ 352 w 511"/>
              <a:gd name="T105" fmla="*/ 103 h 221"/>
              <a:gd name="T106" fmla="*/ 351 w 511"/>
              <a:gd name="T107" fmla="*/ 133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11" h="221">
                <a:moveTo>
                  <a:pt x="188" y="44"/>
                </a:moveTo>
                <a:cubicBezTo>
                  <a:pt x="188" y="44"/>
                  <a:pt x="187" y="44"/>
                  <a:pt x="186" y="43"/>
                </a:cubicBezTo>
                <a:cubicBezTo>
                  <a:pt x="185" y="42"/>
                  <a:pt x="179" y="36"/>
                  <a:pt x="169" y="30"/>
                </a:cubicBezTo>
                <a:cubicBezTo>
                  <a:pt x="159" y="24"/>
                  <a:pt x="137" y="13"/>
                  <a:pt x="107" y="13"/>
                </a:cubicBezTo>
                <a:cubicBezTo>
                  <a:pt x="71" y="13"/>
                  <a:pt x="47" y="27"/>
                  <a:pt x="32" y="39"/>
                </a:cubicBezTo>
                <a:cubicBezTo>
                  <a:pt x="18" y="51"/>
                  <a:pt x="11" y="65"/>
                  <a:pt x="11" y="66"/>
                </a:cubicBezTo>
                <a:cubicBezTo>
                  <a:pt x="11" y="66"/>
                  <a:pt x="11" y="66"/>
                  <a:pt x="10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1" y="65"/>
                  <a:pt x="17" y="49"/>
                  <a:pt x="30" y="35"/>
                </a:cubicBezTo>
                <a:cubicBezTo>
                  <a:pt x="43" y="20"/>
                  <a:pt x="69" y="0"/>
                  <a:pt x="106" y="0"/>
                </a:cubicBezTo>
                <a:cubicBezTo>
                  <a:pt x="142" y="0"/>
                  <a:pt x="165" y="19"/>
                  <a:pt x="173" y="26"/>
                </a:cubicBezTo>
                <a:cubicBezTo>
                  <a:pt x="180" y="33"/>
                  <a:pt x="186" y="41"/>
                  <a:pt x="187" y="42"/>
                </a:cubicBezTo>
                <a:cubicBezTo>
                  <a:pt x="188" y="43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lose/>
                <a:moveTo>
                  <a:pt x="1" y="101"/>
                </a:moveTo>
                <a:cubicBezTo>
                  <a:pt x="1" y="101"/>
                  <a:pt x="1" y="101"/>
                  <a:pt x="1" y="102"/>
                </a:cubicBezTo>
                <a:cubicBezTo>
                  <a:pt x="1" y="103"/>
                  <a:pt x="0" y="117"/>
                  <a:pt x="3" y="134"/>
                </a:cubicBezTo>
                <a:cubicBezTo>
                  <a:pt x="8" y="157"/>
                  <a:pt x="22" y="186"/>
                  <a:pt x="54" y="203"/>
                </a:cubicBezTo>
                <a:cubicBezTo>
                  <a:pt x="87" y="221"/>
                  <a:pt x="120" y="216"/>
                  <a:pt x="139" y="208"/>
                </a:cubicBezTo>
                <a:cubicBezTo>
                  <a:pt x="153" y="202"/>
                  <a:pt x="157" y="198"/>
                  <a:pt x="159" y="196"/>
                </a:cubicBezTo>
                <a:cubicBezTo>
                  <a:pt x="160" y="196"/>
                  <a:pt x="161" y="195"/>
                  <a:pt x="161" y="195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1" y="194"/>
                </a:cubicBezTo>
                <a:cubicBezTo>
                  <a:pt x="160" y="195"/>
                  <a:pt x="146" y="201"/>
                  <a:pt x="129" y="203"/>
                </a:cubicBezTo>
                <a:cubicBezTo>
                  <a:pt x="111" y="205"/>
                  <a:pt x="87" y="204"/>
                  <a:pt x="62" y="191"/>
                </a:cubicBezTo>
                <a:cubicBezTo>
                  <a:pt x="36" y="178"/>
                  <a:pt x="19" y="158"/>
                  <a:pt x="10" y="139"/>
                </a:cubicBezTo>
                <a:cubicBezTo>
                  <a:pt x="1" y="120"/>
                  <a:pt x="2" y="103"/>
                  <a:pt x="2" y="102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1" y="101"/>
                  <a:pt x="1" y="101"/>
                </a:cubicBezTo>
                <a:close/>
                <a:moveTo>
                  <a:pt x="108" y="133"/>
                </a:moveTo>
                <a:cubicBezTo>
                  <a:pt x="108" y="108"/>
                  <a:pt x="108" y="108"/>
                  <a:pt x="108" y="108"/>
                </a:cubicBezTo>
                <a:cubicBezTo>
                  <a:pt x="91" y="70"/>
                  <a:pt x="91" y="70"/>
                  <a:pt x="91" y="70"/>
                </a:cubicBezTo>
                <a:cubicBezTo>
                  <a:pt x="105" y="70"/>
                  <a:pt x="105" y="70"/>
                  <a:pt x="105" y="70"/>
                </a:cubicBezTo>
                <a:cubicBezTo>
                  <a:pt x="116" y="95"/>
                  <a:pt x="116" y="95"/>
                  <a:pt x="116" y="95"/>
                </a:cubicBezTo>
                <a:cubicBezTo>
                  <a:pt x="127" y="70"/>
                  <a:pt x="127" y="70"/>
                  <a:pt x="127" y="70"/>
                </a:cubicBezTo>
                <a:cubicBezTo>
                  <a:pt x="140" y="70"/>
                  <a:pt x="140" y="70"/>
                  <a:pt x="140" y="70"/>
                </a:cubicBezTo>
                <a:cubicBezTo>
                  <a:pt x="123" y="108"/>
                  <a:pt x="123" y="108"/>
                  <a:pt x="123" y="108"/>
                </a:cubicBezTo>
                <a:cubicBezTo>
                  <a:pt x="123" y="133"/>
                  <a:pt x="123" y="133"/>
                  <a:pt x="123" y="133"/>
                </a:cubicBezTo>
                <a:lnTo>
                  <a:pt x="108" y="133"/>
                </a:lnTo>
                <a:close/>
                <a:moveTo>
                  <a:pt x="241" y="133"/>
                </a:moveTo>
                <a:cubicBezTo>
                  <a:pt x="208" y="133"/>
                  <a:pt x="208" y="133"/>
                  <a:pt x="208" y="133"/>
                </a:cubicBezTo>
                <a:cubicBezTo>
                  <a:pt x="208" y="70"/>
                  <a:pt x="208" y="70"/>
                  <a:pt x="208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21"/>
                  <a:pt x="222" y="121"/>
                  <a:pt x="222" y="121"/>
                </a:cubicBezTo>
                <a:cubicBezTo>
                  <a:pt x="241" y="121"/>
                  <a:pt x="241" y="121"/>
                  <a:pt x="241" y="121"/>
                </a:cubicBezTo>
                <a:lnTo>
                  <a:pt x="241" y="133"/>
                </a:lnTo>
                <a:close/>
                <a:moveTo>
                  <a:pt x="73" y="70"/>
                </a:moveTo>
                <a:cubicBezTo>
                  <a:pt x="86" y="70"/>
                  <a:pt x="86" y="70"/>
                  <a:pt x="86" y="70"/>
                </a:cubicBezTo>
                <a:cubicBezTo>
                  <a:pt x="86" y="133"/>
                  <a:pt x="86" y="133"/>
                  <a:pt x="86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1"/>
                  <a:pt x="57" y="104"/>
                  <a:pt x="53" y="96"/>
                </a:cubicBezTo>
                <a:cubicBezTo>
                  <a:pt x="53" y="133"/>
                  <a:pt x="53" y="133"/>
                  <a:pt x="53" y="133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40" y="70"/>
                  <a:pt x="40" y="70"/>
                  <a:pt x="40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5" y="71"/>
                  <a:pt x="69" y="97"/>
                  <a:pt x="73" y="106"/>
                </a:cubicBezTo>
                <a:lnTo>
                  <a:pt x="73" y="70"/>
                </a:lnTo>
                <a:close/>
                <a:moveTo>
                  <a:pt x="166" y="134"/>
                </a:moveTo>
                <a:cubicBezTo>
                  <a:pt x="152" y="134"/>
                  <a:pt x="144" y="126"/>
                  <a:pt x="144" y="111"/>
                </a:cubicBezTo>
                <a:cubicBezTo>
                  <a:pt x="144" y="70"/>
                  <a:pt x="144" y="70"/>
                  <a:pt x="144" y="70"/>
                </a:cubicBezTo>
                <a:cubicBezTo>
                  <a:pt x="158" y="70"/>
                  <a:pt x="158" y="70"/>
                  <a:pt x="158" y="70"/>
                </a:cubicBezTo>
                <a:cubicBezTo>
                  <a:pt x="158" y="110"/>
                  <a:pt x="158" y="110"/>
                  <a:pt x="158" y="110"/>
                </a:cubicBezTo>
                <a:cubicBezTo>
                  <a:pt x="158" y="119"/>
                  <a:pt x="161" y="122"/>
                  <a:pt x="167" y="122"/>
                </a:cubicBezTo>
                <a:cubicBezTo>
                  <a:pt x="172" y="122"/>
                  <a:pt x="175" y="118"/>
                  <a:pt x="175" y="110"/>
                </a:cubicBezTo>
                <a:cubicBezTo>
                  <a:pt x="175" y="70"/>
                  <a:pt x="175" y="70"/>
                  <a:pt x="175" y="70"/>
                </a:cubicBezTo>
                <a:cubicBezTo>
                  <a:pt x="188" y="70"/>
                  <a:pt x="188" y="70"/>
                  <a:pt x="188" y="70"/>
                </a:cubicBezTo>
                <a:cubicBezTo>
                  <a:pt x="188" y="111"/>
                  <a:pt x="188" y="111"/>
                  <a:pt x="188" y="111"/>
                </a:cubicBezTo>
                <a:cubicBezTo>
                  <a:pt x="188" y="126"/>
                  <a:pt x="181" y="134"/>
                  <a:pt x="166" y="134"/>
                </a:cubicBezTo>
                <a:close/>
                <a:moveTo>
                  <a:pt x="259" y="199"/>
                </a:moveTo>
                <a:cubicBezTo>
                  <a:pt x="267" y="206"/>
                  <a:pt x="267" y="206"/>
                  <a:pt x="267" y="206"/>
                </a:cubicBezTo>
                <a:cubicBezTo>
                  <a:pt x="267" y="206"/>
                  <a:pt x="267" y="206"/>
                  <a:pt x="267" y="206"/>
                </a:cubicBezTo>
                <a:cubicBezTo>
                  <a:pt x="263" y="213"/>
                  <a:pt x="257" y="216"/>
                  <a:pt x="249" y="216"/>
                </a:cubicBezTo>
                <a:cubicBezTo>
                  <a:pt x="236" y="216"/>
                  <a:pt x="229" y="207"/>
                  <a:pt x="229" y="192"/>
                </a:cubicBezTo>
                <a:cubicBezTo>
                  <a:pt x="229" y="174"/>
                  <a:pt x="239" y="168"/>
                  <a:pt x="249" y="168"/>
                </a:cubicBezTo>
                <a:cubicBezTo>
                  <a:pt x="261" y="168"/>
                  <a:pt x="267" y="177"/>
                  <a:pt x="267" y="193"/>
                </a:cubicBezTo>
                <a:cubicBezTo>
                  <a:pt x="267" y="196"/>
                  <a:pt x="267" y="196"/>
                  <a:pt x="267" y="196"/>
                </a:cubicBezTo>
                <a:cubicBezTo>
                  <a:pt x="242" y="196"/>
                  <a:pt x="242" y="196"/>
                  <a:pt x="242" y="196"/>
                </a:cubicBezTo>
                <a:cubicBezTo>
                  <a:pt x="243" y="202"/>
                  <a:pt x="245" y="205"/>
                  <a:pt x="250" y="205"/>
                </a:cubicBezTo>
                <a:cubicBezTo>
                  <a:pt x="254" y="205"/>
                  <a:pt x="257" y="202"/>
                  <a:pt x="259" y="200"/>
                </a:cubicBezTo>
                <a:lnTo>
                  <a:pt x="259" y="199"/>
                </a:lnTo>
                <a:close/>
                <a:moveTo>
                  <a:pt x="242" y="187"/>
                </a:moveTo>
                <a:cubicBezTo>
                  <a:pt x="255" y="187"/>
                  <a:pt x="255" y="187"/>
                  <a:pt x="255" y="187"/>
                </a:cubicBezTo>
                <a:cubicBezTo>
                  <a:pt x="254" y="179"/>
                  <a:pt x="250" y="179"/>
                  <a:pt x="249" y="179"/>
                </a:cubicBezTo>
                <a:cubicBezTo>
                  <a:pt x="245" y="179"/>
                  <a:pt x="243" y="182"/>
                  <a:pt x="242" y="187"/>
                </a:cubicBezTo>
                <a:close/>
                <a:moveTo>
                  <a:pt x="416" y="92"/>
                </a:moveTo>
                <a:cubicBezTo>
                  <a:pt x="420" y="96"/>
                  <a:pt x="422" y="102"/>
                  <a:pt x="422" y="110"/>
                </a:cubicBezTo>
                <a:cubicBezTo>
                  <a:pt x="422" y="128"/>
                  <a:pt x="412" y="134"/>
                  <a:pt x="402" y="134"/>
                </a:cubicBezTo>
                <a:cubicBezTo>
                  <a:pt x="392" y="134"/>
                  <a:pt x="382" y="128"/>
                  <a:pt x="382" y="110"/>
                </a:cubicBezTo>
                <a:cubicBezTo>
                  <a:pt x="382" y="102"/>
                  <a:pt x="384" y="96"/>
                  <a:pt x="388" y="92"/>
                </a:cubicBezTo>
                <a:cubicBezTo>
                  <a:pt x="392" y="88"/>
                  <a:pt x="396" y="86"/>
                  <a:pt x="402" y="86"/>
                </a:cubicBezTo>
                <a:cubicBezTo>
                  <a:pt x="408" y="86"/>
                  <a:pt x="413" y="88"/>
                  <a:pt x="416" y="92"/>
                </a:cubicBezTo>
                <a:close/>
                <a:moveTo>
                  <a:pt x="409" y="110"/>
                </a:moveTo>
                <a:cubicBezTo>
                  <a:pt x="409" y="99"/>
                  <a:pt x="405" y="97"/>
                  <a:pt x="402" y="97"/>
                </a:cubicBezTo>
                <a:cubicBezTo>
                  <a:pt x="398" y="97"/>
                  <a:pt x="396" y="101"/>
                  <a:pt x="396" y="110"/>
                </a:cubicBezTo>
                <a:cubicBezTo>
                  <a:pt x="396" y="122"/>
                  <a:pt x="399" y="123"/>
                  <a:pt x="402" y="123"/>
                </a:cubicBezTo>
                <a:cubicBezTo>
                  <a:pt x="407" y="123"/>
                  <a:pt x="409" y="119"/>
                  <a:pt x="409" y="110"/>
                </a:cubicBezTo>
                <a:close/>
                <a:moveTo>
                  <a:pt x="410" y="180"/>
                </a:moveTo>
                <a:cubicBezTo>
                  <a:pt x="410" y="215"/>
                  <a:pt x="410" y="215"/>
                  <a:pt x="410" y="215"/>
                </a:cubicBezTo>
                <a:cubicBezTo>
                  <a:pt x="397" y="215"/>
                  <a:pt x="397" y="215"/>
                  <a:pt x="397" y="215"/>
                </a:cubicBezTo>
                <a:cubicBezTo>
                  <a:pt x="397" y="184"/>
                  <a:pt x="397" y="184"/>
                  <a:pt x="397" y="184"/>
                </a:cubicBezTo>
                <a:cubicBezTo>
                  <a:pt x="397" y="180"/>
                  <a:pt x="395" y="180"/>
                  <a:pt x="393" y="180"/>
                </a:cubicBezTo>
                <a:cubicBezTo>
                  <a:pt x="391" y="180"/>
                  <a:pt x="389" y="181"/>
                  <a:pt x="386" y="183"/>
                </a:cubicBezTo>
                <a:cubicBezTo>
                  <a:pt x="386" y="215"/>
                  <a:pt x="386" y="215"/>
                  <a:pt x="386" y="215"/>
                </a:cubicBezTo>
                <a:cubicBezTo>
                  <a:pt x="373" y="215"/>
                  <a:pt x="373" y="215"/>
                  <a:pt x="373" y="215"/>
                </a:cubicBezTo>
                <a:cubicBezTo>
                  <a:pt x="373" y="152"/>
                  <a:pt x="373" y="152"/>
                  <a:pt x="373" y="152"/>
                </a:cubicBezTo>
                <a:cubicBezTo>
                  <a:pt x="386" y="150"/>
                  <a:pt x="386" y="150"/>
                  <a:pt x="386" y="150"/>
                </a:cubicBezTo>
                <a:cubicBezTo>
                  <a:pt x="386" y="174"/>
                  <a:pt x="386" y="174"/>
                  <a:pt x="386" y="174"/>
                </a:cubicBezTo>
                <a:cubicBezTo>
                  <a:pt x="389" y="171"/>
                  <a:pt x="393" y="168"/>
                  <a:pt x="399" y="168"/>
                </a:cubicBezTo>
                <a:cubicBezTo>
                  <a:pt x="406" y="168"/>
                  <a:pt x="410" y="172"/>
                  <a:pt x="410" y="180"/>
                </a:cubicBezTo>
                <a:close/>
                <a:moveTo>
                  <a:pt x="511" y="124"/>
                </a:moveTo>
                <a:cubicBezTo>
                  <a:pt x="511" y="124"/>
                  <a:pt x="511" y="124"/>
                  <a:pt x="511" y="124"/>
                </a:cubicBezTo>
                <a:cubicBezTo>
                  <a:pt x="507" y="131"/>
                  <a:pt x="501" y="134"/>
                  <a:pt x="493" y="134"/>
                </a:cubicBezTo>
                <a:cubicBezTo>
                  <a:pt x="480" y="134"/>
                  <a:pt x="473" y="125"/>
                  <a:pt x="473" y="110"/>
                </a:cubicBezTo>
                <a:cubicBezTo>
                  <a:pt x="473" y="92"/>
                  <a:pt x="484" y="86"/>
                  <a:pt x="493" y="86"/>
                </a:cubicBezTo>
                <a:cubicBezTo>
                  <a:pt x="505" y="86"/>
                  <a:pt x="511" y="95"/>
                  <a:pt x="511" y="111"/>
                </a:cubicBezTo>
                <a:cubicBezTo>
                  <a:pt x="511" y="114"/>
                  <a:pt x="511" y="114"/>
                  <a:pt x="511" y="114"/>
                </a:cubicBezTo>
                <a:cubicBezTo>
                  <a:pt x="486" y="114"/>
                  <a:pt x="486" y="114"/>
                  <a:pt x="486" y="114"/>
                </a:cubicBezTo>
                <a:cubicBezTo>
                  <a:pt x="487" y="120"/>
                  <a:pt x="489" y="123"/>
                  <a:pt x="494" y="123"/>
                </a:cubicBezTo>
                <a:cubicBezTo>
                  <a:pt x="498" y="123"/>
                  <a:pt x="501" y="120"/>
                  <a:pt x="503" y="118"/>
                </a:cubicBezTo>
                <a:cubicBezTo>
                  <a:pt x="503" y="117"/>
                  <a:pt x="503" y="117"/>
                  <a:pt x="503" y="117"/>
                </a:cubicBezTo>
                <a:lnTo>
                  <a:pt x="511" y="124"/>
                </a:lnTo>
                <a:close/>
                <a:moveTo>
                  <a:pt x="487" y="105"/>
                </a:moveTo>
                <a:cubicBezTo>
                  <a:pt x="499" y="105"/>
                  <a:pt x="499" y="105"/>
                  <a:pt x="499" y="105"/>
                </a:cubicBezTo>
                <a:cubicBezTo>
                  <a:pt x="498" y="97"/>
                  <a:pt x="494" y="97"/>
                  <a:pt x="493" y="97"/>
                </a:cubicBezTo>
                <a:cubicBezTo>
                  <a:pt x="489" y="97"/>
                  <a:pt x="487" y="100"/>
                  <a:pt x="487" y="105"/>
                </a:cubicBezTo>
                <a:close/>
                <a:moveTo>
                  <a:pt x="467" y="98"/>
                </a:moveTo>
                <a:cubicBezTo>
                  <a:pt x="467" y="133"/>
                  <a:pt x="467" y="133"/>
                  <a:pt x="467" y="133"/>
                </a:cubicBezTo>
                <a:cubicBezTo>
                  <a:pt x="453" y="133"/>
                  <a:pt x="453" y="133"/>
                  <a:pt x="453" y="133"/>
                </a:cubicBezTo>
                <a:cubicBezTo>
                  <a:pt x="453" y="102"/>
                  <a:pt x="453" y="102"/>
                  <a:pt x="453" y="102"/>
                </a:cubicBezTo>
                <a:cubicBezTo>
                  <a:pt x="453" y="98"/>
                  <a:pt x="452" y="98"/>
                  <a:pt x="450" y="98"/>
                </a:cubicBezTo>
                <a:cubicBezTo>
                  <a:pt x="448" y="98"/>
                  <a:pt x="445" y="99"/>
                  <a:pt x="443" y="102"/>
                </a:cubicBezTo>
                <a:cubicBezTo>
                  <a:pt x="443" y="133"/>
                  <a:pt x="443" y="133"/>
                  <a:pt x="443" y="133"/>
                </a:cubicBezTo>
                <a:cubicBezTo>
                  <a:pt x="429" y="133"/>
                  <a:pt x="429" y="133"/>
                  <a:pt x="429" y="133"/>
                </a:cubicBezTo>
                <a:cubicBezTo>
                  <a:pt x="429" y="87"/>
                  <a:pt x="429" y="87"/>
                  <a:pt x="429" y="87"/>
                </a:cubicBezTo>
                <a:cubicBezTo>
                  <a:pt x="443" y="87"/>
                  <a:pt x="443" y="87"/>
                  <a:pt x="443" y="87"/>
                </a:cubicBezTo>
                <a:cubicBezTo>
                  <a:pt x="443" y="92"/>
                  <a:pt x="443" y="92"/>
                  <a:pt x="443" y="92"/>
                </a:cubicBezTo>
                <a:cubicBezTo>
                  <a:pt x="445" y="89"/>
                  <a:pt x="450" y="86"/>
                  <a:pt x="455" y="86"/>
                </a:cubicBezTo>
                <a:cubicBezTo>
                  <a:pt x="463" y="86"/>
                  <a:pt x="467" y="90"/>
                  <a:pt x="467" y="98"/>
                </a:cubicBezTo>
                <a:close/>
                <a:moveTo>
                  <a:pt x="357" y="169"/>
                </a:moveTo>
                <a:cubicBezTo>
                  <a:pt x="366" y="169"/>
                  <a:pt x="366" y="169"/>
                  <a:pt x="366" y="169"/>
                </a:cubicBezTo>
                <a:cubicBezTo>
                  <a:pt x="366" y="179"/>
                  <a:pt x="366" y="179"/>
                  <a:pt x="366" y="179"/>
                </a:cubicBezTo>
                <a:cubicBezTo>
                  <a:pt x="357" y="179"/>
                  <a:pt x="357" y="179"/>
                  <a:pt x="357" y="179"/>
                </a:cubicBezTo>
                <a:cubicBezTo>
                  <a:pt x="357" y="200"/>
                  <a:pt x="357" y="200"/>
                  <a:pt x="357" y="200"/>
                </a:cubicBezTo>
                <a:cubicBezTo>
                  <a:pt x="357" y="204"/>
                  <a:pt x="358" y="205"/>
                  <a:pt x="361" y="205"/>
                </a:cubicBezTo>
                <a:cubicBezTo>
                  <a:pt x="363" y="205"/>
                  <a:pt x="364" y="205"/>
                  <a:pt x="365" y="205"/>
                </a:cubicBezTo>
                <a:cubicBezTo>
                  <a:pt x="366" y="204"/>
                  <a:pt x="366" y="204"/>
                  <a:pt x="366" y="204"/>
                </a:cubicBezTo>
                <a:cubicBezTo>
                  <a:pt x="366" y="215"/>
                  <a:pt x="366" y="215"/>
                  <a:pt x="366" y="215"/>
                </a:cubicBezTo>
                <a:cubicBezTo>
                  <a:pt x="365" y="215"/>
                  <a:pt x="365" y="215"/>
                  <a:pt x="365" y="215"/>
                </a:cubicBezTo>
                <a:cubicBezTo>
                  <a:pt x="364" y="215"/>
                  <a:pt x="360" y="215"/>
                  <a:pt x="357" y="215"/>
                </a:cubicBezTo>
                <a:cubicBezTo>
                  <a:pt x="347" y="215"/>
                  <a:pt x="343" y="212"/>
                  <a:pt x="343" y="203"/>
                </a:cubicBezTo>
                <a:cubicBezTo>
                  <a:pt x="343" y="179"/>
                  <a:pt x="343" y="179"/>
                  <a:pt x="343" y="179"/>
                </a:cubicBezTo>
                <a:cubicBezTo>
                  <a:pt x="337" y="179"/>
                  <a:pt x="337" y="179"/>
                  <a:pt x="337" y="179"/>
                </a:cubicBezTo>
                <a:cubicBezTo>
                  <a:pt x="337" y="169"/>
                  <a:pt x="337" y="169"/>
                  <a:pt x="337" y="169"/>
                </a:cubicBezTo>
                <a:cubicBezTo>
                  <a:pt x="343" y="169"/>
                  <a:pt x="343" y="169"/>
                  <a:pt x="343" y="169"/>
                </a:cubicBezTo>
                <a:cubicBezTo>
                  <a:pt x="343" y="156"/>
                  <a:pt x="343" y="156"/>
                  <a:pt x="343" y="156"/>
                </a:cubicBezTo>
                <a:cubicBezTo>
                  <a:pt x="357" y="154"/>
                  <a:pt x="357" y="154"/>
                  <a:pt x="357" y="154"/>
                </a:cubicBezTo>
                <a:lnTo>
                  <a:pt x="357" y="169"/>
                </a:lnTo>
                <a:close/>
                <a:moveTo>
                  <a:pt x="332" y="98"/>
                </a:moveTo>
                <a:cubicBezTo>
                  <a:pt x="332" y="133"/>
                  <a:pt x="332" y="133"/>
                  <a:pt x="332" y="133"/>
                </a:cubicBezTo>
                <a:cubicBezTo>
                  <a:pt x="318" y="133"/>
                  <a:pt x="318" y="133"/>
                  <a:pt x="318" y="133"/>
                </a:cubicBezTo>
                <a:cubicBezTo>
                  <a:pt x="318" y="102"/>
                  <a:pt x="318" y="102"/>
                  <a:pt x="318" y="102"/>
                </a:cubicBezTo>
                <a:cubicBezTo>
                  <a:pt x="318" y="98"/>
                  <a:pt x="316" y="98"/>
                  <a:pt x="315" y="98"/>
                </a:cubicBezTo>
                <a:cubicBezTo>
                  <a:pt x="313" y="98"/>
                  <a:pt x="310" y="99"/>
                  <a:pt x="307" y="102"/>
                </a:cubicBezTo>
                <a:cubicBezTo>
                  <a:pt x="307" y="133"/>
                  <a:pt x="307" y="133"/>
                  <a:pt x="307" y="133"/>
                </a:cubicBezTo>
                <a:cubicBezTo>
                  <a:pt x="294" y="133"/>
                  <a:pt x="294" y="133"/>
                  <a:pt x="294" y="133"/>
                </a:cubicBezTo>
                <a:cubicBezTo>
                  <a:pt x="294" y="87"/>
                  <a:pt x="294" y="87"/>
                  <a:pt x="294" y="87"/>
                </a:cubicBezTo>
                <a:cubicBezTo>
                  <a:pt x="307" y="87"/>
                  <a:pt x="307" y="87"/>
                  <a:pt x="307" y="87"/>
                </a:cubicBezTo>
                <a:cubicBezTo>
                  <a:pt x="307" y="92"/>
                  <a:pt x="307" y="92"/>
                  <a:pt x="307" y="92"/>
                </a:cubicBezTo>
                <a:cubicBezTo>
                  <a:pt x="310" y="89"/>
                  <a:pt x="315" y="86"/>
                  <a:pt x="320" y="86"/>
                </a:cubicBezTo>
                <a:cubicBezTo>
                  <a:pt x="328" y="86"/>
                  <a:pt x="332" y="90"/>
                  <a:pt x="332" y="98"/>
                </a:cubicBezTo>
                <a:close/>
                <a:moveTo>
                  <a:pt x="272" y="132"/>
                </a:moveTo>
                <a:cubicBezTo>
                  <a:pt x="272" y="131"/>
                  <a:pt x="271" y="130"/>
                  <a:pt x="271" y="128"/>
                </a:cubicBezTo>
                <a:cubicBezTo>
                  <a:pt x="268" y="132"/>
                  <a:pt x="264" y="133"/>
                  <a:pt x="259" y="133"/>
                </a:cubicBezTo>
                <a:cubicBezTo>
                  <a:pt x="251" y="133"/>
                  <a:pt x="247" y="129"/>
                  <a:pt x="247" y="121"/>
                </a:cubicBezTo>
                <a:cubicBezTo>
                  <a:pt x="247" y="112"/>
                  <a:pt x="255" y="106"/>
                  <a:pt x="271" y="103"/>
                </a:cubicBezTo>
                <a:cubicBezTo>
                  <a:pt x="271" y="102"/>
                  <a:pt x="271" y="102"/>
                  <a:pt x="271" y="102"/>
                </a:cubicBezTo>
                <a:cubicBezTo>
                  <a:pt x="271" y="98"/>
                  <a:pt x="270" y="97"/>
                  <a:pt x="267" y="97"/>
                </a:cubicBezTo>
                <a:cubicBezTo>
                  <a:pt x="263" y="97"/>
                  <a:pt x="258" y="100"/>
                  <a:pt x="256" y="102"/>
                </a:cubicBezTo>
                <a:cubicBezTo>
                  <a:pt x="255" y="102"/>
                  <a:pt x="255" y="102"/>
                  <a:pt x="255" y="102"/>
                </a:cubicBezTo>
                <a:cubicBezTo>
                  <a:pt x="249" y="94"/>
                  <a:pt x="249" y="94"/>
                  <a:pt x="249" y="94"/>
                </a:cubicBezTo>
                <a:cubicBezTo>
                  <a:pt x="249" y="93"/>
                  <a:pt x="249" y="93"/>
                  <a:pt x="249" y="93"/>
                </a:cubicBezTo>
                <a:cubicBezTo>
                  <a:pt x="255" y="89"/>
                  <a:pt x="262" y="86"/>
                  <a:pt x="270" y="86"/>
                </a:cubicBezTo>
                <a:cubicBezTo>
                  <a:pt x="280" y="86"/>
                  <a:pt x="285" y="91"/>
                  <a:pt x="285" y="102"/>
                </a:cubicBezTo>
                <a:cubicBezTo>
                  <a:pt x="285" y="121"/>
                  <a:pt x="285" y="121"/>
                  <a:pt x="285" y="121"/>
                </a:cubicBezTo>
                <a:cubicBezTo>
                  <a:pt x="285" y="127"/>
                  <a:pt x="285" y="130"/>
                  <a:pt x="286" y="132"/>
                </a:cubicBezTo>
                <a:cubicBezTo>
                  <a:pt x="286" y="133"/>
                  <a:pt x="286" y="133"/>
                  <a:pt x="286" y="133"/>
                </a:cubicBezTo>
                <a:cubicBezTo>
                  <a:pt x="272" y="133"/>
                  <a:pt x="272" y="133"/>
                  <a:pt x="272" y="133"/>
                </a:cubicBezTo>
                <a:lnTo>
                  <a:pt x="272" y="132"/>
                </a:lnTo>
                <a:close/>
                <a:moveTo>
                  <a:pt x="271" y="111"/>
                </a:moveTo>
                <a:cubicBezTo>
                  <a:pt x="262" y="113"/>
                  <a:pt x="261" y="116"/>
                  <a:pt x="261" y="119"/>
                </a:cubicBezTo>
                <a:cubicBezTo>
                  <a:pt x="261" y="121"/>
                  <a:pt x="262" y="123"/>
                  <a:pt x="264" y="123"/>
                </a:cubicBezTo>
                <a:cubicBezTo>
                  <a:pt x="267" y="123"/>
                  <a:pt x="269" y="122"/>
                  <a:pt x="271" y="120"/>
                </a:cubicBezTo>
                <a:lnTo>
                  <a:pt x="271" y="111"/>
                </a:lnTo>
                <a:close/>
                <a:moveTo>
                  <a:pt x="310" y="214"/>
                </a:moveTo>
                <a:cubicBezTo>
                  <a:pt x="311" y="215"/>
                  <a:pt x="311" y="215"/>
                  <a:pt x="311" y="215"/>
                </a:cubicBezTo>
                <a:cubicBezTo>
                  <a:pt x="297" y="215"/>
                  <a:pt x="297" y="215"/>
                  <a:pt x="297" y="215"/>
                </a:cubicBezTo>
                <a:cubicBezTo>
                  <a:pt x="297" y="214"/>
                  <a:pt x="297" y="214"/>
                  <a:pt x="297" y="214"/>
                </a:cubicBezTo>
                <a:cubicBezTo>
                  <a:pt x="296" y="213"/>
                  <a:pt x="296" y="212"/>
                  <a:pt x="296" y="210"/>
                </a:cubicBezTo>
                <a:cubicBezTo>
                  <a:pt x="293" y="214"/>
                  <a:pt x="289" y="215"/>
                  <a:pt x="283" y="215"/>
                </a:cubicBezTo>
                <a:cubicBezTo>
                  <a:pt x="276" y="215"/>
                  <a:pt x="272" y="211"/>
                  <a:pt x="272" y="203"/>
                </a:cubicBezTo>
                <a:cubicBezTo>
                  <a:pt x="272" y="194"/>
                  <a:pt x="280" y="188"/>
                  <a:pt x="296" y="185"/>
                </a:cubicBezTo>
                <a:cubicBezTo>
                  <a:pt x="296" y="183"/>
                  <a:pt x="296" y="183"/>
                  <a:pt x="296" y="183"/>
                </a:cubicBezTo>
                <a:cubicBezTo>
                  <a:pt x="296" y="180"/>
                  <a:pt x="295" y="179"/>
                  <a:pt x="292" y="179"/>
                </a:cubicBezTo>
                <a:cubicBezTo>
                  <a:pt x="287" y="179"/>
                  <a:pt x="283" y="182"/>
                  <a:pt x="280" y="184"/>
                </a:cubicBezTo>
                <a:cubicBezTo>
                  <a:pt x="280" y="184"/>
                  <a:pt x="280" y="184"/>
                  <a:pt x="280" y="184"/>
                </a:cubicBezTo>
                <a:cubicBezTo>
                  <a:pt x="273" y="176"/>
                  <a:pt x="273" y="176"/>
                  <a:pt x="273" y="176"/>
                </a:cubicBezTo>
                <a:cubicBezTo>
                  <a:pt x="274" y="175"/>
                  <a:pt x="274" y="175"/>
                  <a:pt x="274" y="175"/>
                </a:cubicBezTo>
                <a:cubicBezTo>
                  <a:pt x="279" y="171"/>
                  <a:pt x="286" y="168"/>
                  <a:pt x="294" y="168"/>
                </a:cubicBezTo>
                <a:cubicBezTo>
                  <a:pt x="305" y="168"/>
                  <a:pt x="309" y="173"/>
                  <a:pt x="309" y="183"/>
                </a:cubicBezTo>
                <a:cubicBezTo>
                  <a:pt x="309" y="203"/>
                  <a:pt x="309" y="203"/>
                  <a:pt x="309" y="203"/>
                </a:cubicBezTo>
                <a:cubicBezTo>
                  <a:pt x="309" y="209"/>
                  <a:pt x="310" y="212"/>
                  <a:pt x="310" y="214"/>
                </a:cubicBezTo>
                <a:close/>
                <a:moveTo>
                  <a:pt x="296" y="193"/>
                </a:moveTo>
                <a:cubicBezTo>
                  <a:pt x="286" y="195"/>
                  <a:pt x="285" y="198"/>
                  <a:pt x="285" y="201"/>
                </a:cubicBezTo>
                <a:cubicBezTo>
                  <a:pt x="285" y="203"/>
                  <a:pt x="286" y="205"/>
                  <a:pt x="289" y="205"/>
                </a:cubicBezTo>
                <a:cubicBezTo>
                  <a:pt x="291" y="205"/>
                  <a:pt x="294" y="204"/>
                  <a:pt x="296" y="201"/>
                </a:cubicBezTo>
                <a:lnTo>
                  <a:pt x="296" y="193"/>
                </a:lnTo>
                <a:close/>
                <a:moveTo>
                  <a:pt x="318" y="159"/>
                </a:moveTo>
                <a:cubicBezTo>
                  <a:pt x="332" y="157"/>
                  <a:pt x="332" y="157"/>
                  <a:pt x="332" y="157"/>
                </a:cubicBezTo>
                <a:cubicBezTo>
                  <a:pt x="332" y="215"/>
                  <a:pt x="332" y="215"/>
                  <a:pt x="332" y="215"/>
                </a:cubicBezTo>
                <a:cubicBezTo>
                  <a:pt x="318" y="215"/>
                  <a:pt x="318" y="215"/>
                  <a:pt x="318" y="215"/>
                </a:cubicBezTo>
                <a:lnTo>
                  <a:pt x="318" y="159"/>
                </a:lnTo>
                <a:close/>
                <a:moveTo>
                  <a:pt x="208" y="153"/>
                </a:moveTo>
                <a:cubicBezTo>
                  <a:pt x="222" y="153"/>
                  <a:pt x="222" y="153"/>
                  <a:pt x="222" y="153"/>
                </a:cubicBezTo>
                <a:cubicBezTo>
                  <a:pt x="222" y="215"/>
                  <a:pt x="222" y="215"/>
                  <a:pt x="222" y="215"/>
                </a:cubicBezTo>
                <a:cubicBezTo>
                  <a:pt x="208" y="215"/>
                  <a:pt x="208" y="215"/>
                  <a:pt x="208" y="215"/>
                </a:cubicBezTo>
                <a:cubicBezTo>
                  <a:pt x="208" y="188"/>
                  <a:pt x="208" y="188"/>
                  <a:pt x="208" y="188"/>
                </a:cubicBezTo>
                <a:cubicBezTo>
                  <a:pt x="188" y="188"/>
                  <a:pt x="188" y="188"/>
                  <a:pt x="188" y="188"/>
                </a:cubicBezTo>
                <a:cubicBezTo>
                  <a:pt x="188" y="215"/>
                  <a:pt x="188" y="215"/>
                  <a:pt x="188" y="215"/>
                </a:cubicBezTo>
                <a:cubicBezTo>
                  <a:pt x="174" y="215"/>
                  <a:pt x="174" y="215"/>
                  <a:pt x="174" y="215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88" y="153"/>
                  <a:pt x="188" y="153"/>
                  <a:pt x="188" y="153"/>
                </a:cubicBezTo>
                <a:cubicBezTo>
                  <a:pt x="188" y="176"/>
                  <a:pt x="188" y="176"/>
                  <a:pt x="188" y="176"/>
                </a:cubicBezTo>
                <a:cubicBezTo>
                  <a:pt x="208" y="176"/>
                  <a:pt x="208" y="176"/>
                  <a:pt x="208" y="176"/>
                </a:cubicBezTo>
                <a:lnTo>
                  <a:pt x="208" y="153"/>
                </a:lnTo>
                <a:close/>
                <a:moveTo>
                  <a:pt x="342" y="130"/>
                </a:moveTo>
                <a:cubicBezTo>
                  <a:pt x="340" y="129"/>
                  <a:pt x="339" y="127"/>
                  <a:pt x="339" y="124"/>
                </a:cubicBezTo>
                <a:cubicBezTo>
                  <a:pt x="339" y="122"/>
                  <a:pt x="341" y="118"/>
                  <a:pt x="345" y="116"/>
                </a:cubicBezTo>
                <a:cubicBezTo>
                  <a:pt x="341" y="113"/>
                  <a:pt x="339" y="108"/>
                  <a:pt x="339" y="103"/>
                </a:cubicBezTo>
                <a:cubicBezTo>
                  <a:pt x="339" y="93"/>
                  <a:pt x="346" y="86"/>
                  <a:pt x="357" y="86"/>
                </a:cubicBezTo>
                <a:cubicBezTo>
                  <a:pt x="362" y="86"/>
                  <a:pt x="367" y="88"/>
                  <a:pt x="370" y="90"/>
                </a:cubicBezTo>
                <a:cubicBezTo>
                  <a:pt x="372" y="88"/>
                  <a:pt x="376" y="86"/>
                  <a:pt x="379" y="86"/>
                </a:cubicBezTo>
                <a:cubicBezTo>
                  <a:pt x="380" y="86"/>
                  <a:pt x="380" y="86"/>
                  <a:pt x="380" y="86"/>
                </a:cubicBezTo>
                <a:cubicBezTo>
                  <a:pt x="380" y="98"/>
                  <a:pt x="380" y="98"/>
                  <a:pt x="380" y="98"/>
                </a:cubicBezTo>
                <a:cubicBezTo>
                  <a:pt x="379" y="98"/>
                  <a:pt x="379" y="98"/>
                  <a:pt x="379" y="98"/>
                </a:cubicBezTo>
                <a:cubicBezTo>
                  <a:pt x="378" y="98"/>
                  <a:pt x="376" y="98"/>
                  <a:pt x="374" y="98"/>
                </a:cubicBezTo>
                <a:cubicBezTo>
                  <a:pt x="375" y="100"/>
                  <a:pt x="375" y="101"/>
                  <a:pt x="375" y="103"/>
                </a:cubicBezTo>
                <a:cubicBezTo>
                  <a:pt x="375" y="113"/>
                  <a:pt x="368" y="120"/>
                  <a:pt x="357" y="120"/>
                </a:cubicBezTo>
                <a:cubicBezTo>
                  <a:pt x="355" y="120"/>
                  <a:pt x="353" y="119"/>
                  <a:pt x="351" y="119"/>
                </a:cubicBezTo>
                <a:cubicBezTo>
                  <a:pt x="351" y="120"/>
                  <a:pt x="351" y="120"/>
                  <a:pt x="351" y="120"/>
                </a:cubicBezTo>
                <a:cubicBezTo>
                  <a:pt x="351" y="121"/>
                  <a:pt x="351" y="122"/>
                  <a:pt x="354" y="122"/>
                </a:cubicBezTo>
                <a:cubicBezTo>
                  <a:pt x="360" y="123"/>
                  <a:pt x="360" y="123"/>
                  <a:pt x="360" y="123"/>
                </a:cubicBezTo>
                <a:cubicBezTo>
                  <a:pt x="374" y="124"/>
                  <a:pt x="379" y="127"/>
                  <a:pt x="379" y="135"/>
                </a:cubicBezTo>
                <a:cubicBezTo>
                  <a:pt x="379" y="144"/>
                  <a:pt x="370" y="149"/>
                  <a:pt x="356" y="149"/>
                </a:cubicBezTo>
                <a:cubicBezTo>
                  <a:pt x="342" y="149"/>
                  <a:pt x="336" y="146"/>
                  <a:pt x="336" y="139"/>
                </a:cubicBezTo>
                <a:cubicBezTo>
                  <a:pt x="336" y="135"/>
                  <a:pt x="338" y="132"/>
                  <a:pt x="342" y="130"/>
                </a:cubicBezTo>
                <a:close/>
                <a:moveTo>
                  <a:pt x="352" y="103"/>
                </a:moveTo>
                <a:cubicBezTo>
                  <a:pt x="352" y="106"/>
                  <a:pt x="352" y="111"/>
                  <a:pt x="357" y="111"/>
                </a:cubicBezTo>
                <a:cubicBezTo>
                  <a:pt x="360" y="111"/>
                  <a:pt x="362" y="108"/>
                  <a:pt x="362" y="103"/>
                </a:cubicBezTo>
                <a:cubicBezTo>
                  <a:pt x="362" y="100"/>
                  <a:pt x="361" y="96"/>
                  <a:pt x="357" y="96"/>
                </a:cubicBezTo>
                <a:cubicBezTo>
                  <a:pt x="352" y="96"/>
                  <a:pt x="352" y="101"/>
                  <a:pt x="352" y="103"/>
                </a:cubicBezTo>
                <a:close/>
                <a:moveTo>
                  <a:pt x="348" y="137"/>
                </a:moveTo>
                <a:cubicBezTo>
                  <a:pt x="348" y="140"/>
                  <a:pt x="350" y="142"/>
                  <a:pt x="357" y="142"/>
                </a:cubicBezTo>
                <a:cubicBezTo>
                  <a:pt x="363" y="142"/>
                  <a:pt x="366" y="140"/>
                  <a:pt x="366" y="137"/>
                </a:cubicBezTo>
                <a:cubicBezTo>
                  <a:pt x="366" y="135"/>
                  <a:pt x="366" y="134"/>
                  <a:pt x="358" y="134"/>
                </a:cubicBezTo>
                <a:cubicBezTo>
                  <a:pt x="351" y="133"/>
                  <a:pt x="351" y="133"/>
                  <a:pt x="351" y="133"/>
                </a:cubicBezTo>
                <a:cubicBezTo>
                  <a:pt x="351" y="133"/>
                  <a:pt x="350" y="133"/>
                  <a:pt x="350" y="133"/>
                </a:cubicBezTo>
                <a:cubicBezTo>
                  <a:pt x="349" y="134"/>
                  <a:pt x="348" y="136"/>
                  <a:pt x="348" y="13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8" name="Content Placeholder 12">
            <a:extLst>
              <a:ext uri="{FF2B5EF4-FFF2-40B4-BE49-F238E27FC236}">
                <a16:creationId xmlns:a16="http://schemas.microsoft.com/office/drawing/2014/main" id="{8CBAD085-AA7F-45CF-AAF1-720445F956B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1" y="1987296"/>
            <a:ext cx="5450551" cy="3707384"/>
          </a:xfrm>
        </p:spPr>
        <p:txBody>
          <a:bodyPr/>
          <a:lstStyle>
            <a:lvl1pPr>
              <a:lnSpc>
                <a:spcPct val="100000"/>
              </a:lnSpc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lnSpc>
                <a:spcPct val="100000"/>
              </a:lnSpc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57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/>
        </p:nvSpPr>
        <p:spPr bwMode="auto">
          <a:xfrm>
            <a:off x="462004" y="640458"/>
            <a:ext cx="2013840" cy="879415"/>
          </a:xfrm>
          <a:custGeom>
            <a:avLst/>
            <a:gdLst>
              <a:gd name="T0" fmla="*/ 32 w 511"/>
              <a:gd name="T1" fmla="*/ 39 h 221"/>
              <a:gd name="T2" fmla="*/ 106 w 511"/>
              <a:gd name="T3" fmla="*/ 0 h 221"/>
              <a:gd name="T4" fmla="*/ 188 w 511"/>
              <a:gd name="T5" fmla="*/ 44 h 221"/>
              <a:gd name="T6" fmla="*/ 139 w 511"/>
              <a:gd name="T7" fmla="*/ 208 h 221"/>
              <a:gd name="T8" fmla="*/ 161 w 511"/>
              <a:gd name="T9" fmla="*/ 194 h 221"/>
              <a:gd name="T10" fmla="*/ 2 w 511"/>
              <a:gd name="T11" fmla="*/ 101 h 221"/>
              <a:gd name="T12" fmla="*/ 91 w 511"/>
              <a:gd name="T13" fmla="*/ 70 h 221"/>
              <a:gd name="T14" fmla="*/ 123 w 511"/>
              <a:gd name="T15" fmla="*/ 108 h 221"/>
              <a:gd name="T16" fmla="*/ 208 w 511"/>
              <a:gd name="T17" fmla="*/ 70 h 221"/>
              <a:gd name="T18" fmla="*/ 73 w 511"/>
              <a:gd name="T19" fmla="*/ 70 h 221"/>
              <a:gd name="T20" fmla="*/ 53 w 511"/>
              <a:gd name="T21" fmla="*/ 96 h 221"/>
              <a:gd name="T22" fmla="*/ 54 w 511"/>
              <a:gd name="T23" fmla="*/ 70 h 221"/>
              <a:gd name="T24" fmla="*/ 144 w 511"/>
              <a:gd name="T25" fmla="*/ 70 h 221"/>
              <a:gd name="T26" fmla="*/ 175 w 511"/>
              <a:gd name="T27" fmla="*/ 70 h 221"/>
              <a:gd name="T28" fmla="*/ 267 w 511"/>
              <a:gd name="T29" fmla="*/ 206 h 221"/>
              <a:gd name="T30" fmla="*/ 267 w 511"/>
              <a:gd name="T31" fmla="*/ 193 h 221"/>
              <a:gd name="T32" fmla="*/ 259 w 511"/>
              <a:gd name="T33" fmla="*/ 199 h 221"/>
              <a:gd name="T34" fmla="*/ 416 w 511"/>
              <a:gd name="T35" fmla="*/ 92 h 221"/>
              <a:gd name="T36" fmla="*/ 402 w 511"/>
              <a:gd name="T37" fmla="*/ 86 h 221"/>
              <a:gd name="T38" fmla="*/ 402 w 511"/>
              <a:gd name="T39" fmla="*/ 123 h 221"/>
              <a:gd name="T40" fmla="*/ 397 w 511"/>
              <a:gd name="T41" fmla="*/ 184 h 221"/>
              <a:gd name="T42" fmla="*/ 373 w 511"/>
              <a:gd name="T43" fmla="*/ 152 h 221"/>
              <a:gd name="T44" fmla="*/ 511 w 511"/>
              <a:gd name="T45" fmla="*/ 124 h 221"/>
              <a:gd name="T46" fmla="*/ 511 w 511"/>
              <a:gd name="T47" fmla="*/ 111 h 221"/>
              <a:gd name="T48" fmla="*/ 503 w 511"/>
              <a:gd name="T49" fmla="*/ 117 h 221"/>
              <a:gd name="T50" fmla="*/ 487 w 511"/>
              <a:gd name="T51" fmla="*/ 105 h 221"/>
              <a:gd name="T52" fmla="*/ 450 w 511"/>
              <a:gd name="T53" fmla="*/ 98 h 221"/>
              <a:gd name="T54" fmla="*/ 443 w 511"/>
              <a:gd name="T55" fmla="*/ 87 h 221"/>
              <a:gd name="T56" fmla="*/ 366 w 511"/>
              <a:gd name="T57" fmla="*/ 169 h 221"/>
              <a:gd name="T58" fmla="*/ 365 w 511"/>
              <a:gd name="T59" fmla="*/ 205 h 221"/>
              <a:gd name="T60" fmla="*/ 343 w 511"/>
              <a:gd name="T61" fmla="*/ 203 h 221"/>
              <a:gd name="T62" fmla="*/ 343 w 511"/>
              <a:gd name="T63" fmla="*/ 156 h 221"/>
              <a:gd name="T64" fmla="*/ 318 w 511"/>
              <a:gd name="T65" fmla="*/ 133 h 221"/>
              <a:gd name="T66" fmla="*/ 294 w 511"/>
              <a:gd name="T67" fmla="*/ 133 h 221"/>
              <a:gd name="T68" fmla="*/ 332 w 511"/>
              <a:gd name="T69" fmla="*/ 98 h 221"/>
              <a:gd name="T70" fmla="*/ 271 w 511"/>
              <a:gd name="T71" fmla="*/ 103 h 221"/>
              <a:gd name="T72" fmla="*/ 249 w 511"/>
              <a:gd name="T73" fmla="*/ 94 h 221"/>
              <a:gd name="T74" fmla="*/ 286 w 511"/>
              <a:gd name="T75" fmla="*/ 132 h 221"/>
              <a:gd name="T76" fmla="*/ 261 w 511"/>
              <a:gd name="T77" fmla="*/ 119 h 221"/>
              <a:gd name="T78" fmla="*/ 311 w 511"/>
              <a:gd name="T79" fmla="*/ 215 h 221"/>
              <a:gd name="T80" fmla="*/ 272 w 511"/>
              <a:gd name="T81" fmla="*/ 203 h 221"/>
              <a:gd name="T82" fmla="*/ 280 w 511"/>
              <a:gd name="T83" fmla="*/ 184 h 221"/>
              <a:gd name="T84" fmla="*/ 309 w 511"/>
              <a:gd name="T85" fmla="*/ 203 h 221"/>
              <a:gd name="T86" fmla="*/ 296 w 511"/>
              <a:gd name="T87" fmla="*/ 201 h 221"/>
              <a:gd name="T88" fmla="*/ 318 w 511"/>
              <a:gd name="T89" fmla="*/ 215 h 221"/>
              <a:gd name="T90" fmla="*/ 208 w 511"/>
              <a:gd name="T91" fmla="*/ 215 h 221"/>
              <a:gd name="T92" fmla="*/ 174 w 511"/>
              <a:gd name="T93" fmla="*/ 153 h 221"/>
              <a:gd name="T94" fmla="*/ 342 w 511"/>
              <a:gd name="T95" fmla="*/ 130 h 221"/>
              <a:gd name="T96" fmla="*/ 370 w 511"/>
              <a:gd name="T97" fmla="*/ 90 h 221"/>
              <a:gd name="T98" fmla="*/ 374 w 511"/>
              <a:gd name="T99" fmla="*/ 98 h 221"/>
              <a:gd name="T100" fmla="*/ 354 w 511"/>
              <a:gd name="T101" fmla="*/ 122 h 221"/>
              <a:gd name="T102" fmla="*/ 342 w 511"/>
              <a:gd name="T103" fmla="*/ 130 h 221"/>
              <a:gd name="T104" fmla="*/ 352 w 511"/>
              <a:gd name="T105" fmla="*/ 103 h 221"/>
              <a:gd name="T106" fmla="*/ 351 w 511"/>
              <a:gd name="T107" fmla="*/ 133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11" h="221">
                <a:moveTo>
                  <a:pt x="188" y="44"/>
                </a:moveTo>
                <a:cubicBezTo>
                  <a:pt x="188" y="44"/>
                  <a:pt x="187" y="44"/>
                  <a:pt x="186" y="43"/>
                </a:cubicBezTo>
                <a:cubicBezTo>
                  <a:pt x="185" y="42"/>
                  <a:pt x="179" y="36"/>
                  <a:pt x="169" y="30"/>
                </a:cubicBezTo>
                <a:cubicBezTo>
                  <a:pt x="159" y="24"/>
                  <a:pt x="137" y="13"/>
                  <a:pt x="107" y="13"/>
                </a:cubicBezTo>
                <a:cubicBezTo>
                  <a:pt x="71" y="13"/>
                  <a:pt x="47" y="27"/>
                  <a:pt x="32" y="39"/>
                </a:cubicBezTo>
                <a:cubicBezTo>
                  <a:pt x="18" y="51"/>
                  <a:pt x="11" y="65"/>
                  <a:pt x="11" y="66"/>
                </a:cubicBezTo>
                <a:cubicBezTo>
                  <a:pt x="11" y="66"/>
                  <a:pt x="11" y="66"/>
                  <a:pt x="10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1" y="65"/>
                  <a:pt x="17" y="49"/>
                  <a:pt x="30" y="35"/>
                </a:cubicBezTo>
                <a:cubicBezTo>
                  <a:pt x="43" y="20"/>
                  <a:pt x="69" y="0"/>
                  <a:pt x="106" y="0"/>
                </a:cubicBezTo>
                <a:cubicBezTo>
                  <a:pt x="142" y="0"/>
                  <a:pt x="165" y="19"/>
                  <a:pt x="173" y="26"/>
                </a:cubicBezTo>
                <a:cubicBezTo>
                  <a:pt x="180" y="33"/>
                  <a:pt x="186" y="41"/>
                  <a:pt x="187" y="42"/>
                </a:cubicBezTo>
                <a:cubicBezTo>
                  <a:pt x="188" y="43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lose/>
                <a:moveTo>
                  <a:pt x="1" y="101"/>
                </a:moveTo>
                <a:cubicBezTo>
                  <a:pt x="1" y="101"/>
                  <a:pt x="1" y="101"/>
                  <a:pt x="1" y="102"/>
                </a:cubicBezTo>
                <a:cubicBezTo>
                  <a:pt x="1" y="103"/>
                  <a:pt x="0" y="117"/>
                  <a:pt x="3" y="134"/>
                </a:cubicBezTo>
                <a:cubicBezTo>
                  <a:pt x="8" y="157"/>
                  <a:pt x="22" y="186"/>
                  <a:pt x="54" y="203"/>
                </a:cubicBezTo>
                <a:cubicBezTo>
                  <a:pt x="87" y="221"/>
                  <a:pt x="120" y="216"/>
                  <a:pt x="139" y="208"/>
                </a:cubicBezTo>
                <a:cubicBezTo>
                  <a:pt x="153" y="202"/>
                  <a:pt x="157" y="198"/>
                  <a:pt x="159" y="196"/>
                </a:cubicBezTo>
                <a:cubicBezTo>
                  <a:pt x="160" y="196"/>
                  <a:pt x="161" y="195"/>
                  <a:pt x="161" y="195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1" y="194"/>
                </a:cubicBezTo>
                <a:cubicBezTo>
                  <a:pt x="160" y="195"/>
                  <a:pt x="146" y="201"/>
                  <a:pt x="129" y="203"/>
                </a:cubicBezTo>
                <a:cubicBezTo>
                  <a:pt x="111" y="205"/>
                  <a:pt x="87" y="204"/>
                  <a:pt x="62" y="191"/>
                </a:cubicBezTo>
                <a:cubicBezTo>
                  <a:pt x="36" y="178"/>
                  <a:pt x="19" y="158"/>
                  <a:pt x="10" y="139"/>
                </a:cubicBezTo>
                <a:cubicBezTo>
                  <a:pt x="1" y="120"/>
                  <a:pt x="2" y="103"/>
                  <a:pt x="2" y="102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1" y="101"/>
                  <a:pt x="1" y="101"/>
                </a:cubicBezTo>
                <a:close/>
                <a:moveTo>
                  <a:pt x="108" y="133"/>
                </a:moveTo>
                <a:cubicBezTo>
                  <a:pt x="108" y="108"/>
                  <a:pt x="108" y="108"/>
                  <a:pt x="108" y="108"/>
                </a:cubicBezTo>
                <a:cubicBezTo>
                  <a:pt x="91" y="70"/>
                  <a:pt x="91" y="70"/>
                  <a:pt x="91" y="70"/>
                </a:cubicBezTo>
                <a:cubicBezTo>
                  <a:pt x="105" y="70"/>
                  <a:pt x="105" y="70"/>
                  <a:pt x="105" y="70"/>
                </a:cubicBezTo>
                <a:cubicBezTo>
                  <a:pt x="116" y="95"/>
                  <a:pt x="116" y="95"/>
                  <a:pt x="116" y="95"/>
                </a:cubicBezTo>
                <a:cubicBezTo>
                  <a:pt x="127" y="70"/>
                  <a:pt x="127" y="70"/>
                  <a:pt x="127" y="70"/>
                </a:cubicBezTo>
                <a:cubicBezTo>
                  <a:pt x="140" y="70"/>
                  <a:pt x="140" y="70"/>
                  <a:pt x="140" y="70"/>
                </a:cubicBezTo>
                <a:cubicBezTo>
                  <a:pt x="123" y="108"/>
                  <a:pt x="123" y="108"/>
                  <a:pt x="123" y="108"/>
                </a:cubicBezTo>
                <a:cubicBezTo>
                  <a:pt x="123" y="133"/>
                  <a:pt x="123" y="133"/>
                  <a:pt x="123" y="133"/>
                </a:cubicBezTo>
                <a:lnTo>
                  <a:pt x="108" y="133"/>
                </a:lnTo>
                <a:close/>
                <a:moveTo>
                  <a:pt x="241" y="133"/>
                </a:moveTo>
                <a:cubicBezTo>
                  <a:pt x="208" y="133"/>
                  <a:pt x="208" y="133"/>
                  <a:pt x="208" y="133"/>
                </a:cubicBezTo>
                <a:cubicBezTo>
                  <a:pt x="208" y="70"/>
                  <a:pt x="208" y="70"/>
                  <a:pt x="208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21"/>
                  <a:pt x="222" y="121"/>
                  <a:pt x="222" y="121"/>
                </a:cubicBezTo>
                <a:cubicBezTo>
                  <a:pt x="241" y="121"/>
                  <a:pt x="241" y="121"/>
                  <a:pt x="241" y="121"/>
                </a:cubicBezTo>
                <a:lnTo>
                  <a:pt x="241" y="133"/>
                </a:lnTo>
                <a:close/>
                <a:moveTo>
                  <a:pt x="73" y="70"/>
                </a:moveTo>
                <a:cubicBezTo>
                  <a:pt x="86" y="70"/>
                  <a:pt x="86" y="70"/>
                  <a:pt x="86" y="70"/>
                </a:cubicBezTo>
                <a:cubicBezTo>
                  <a:pt x="86" y="133"/>
                  <a:pt x="86" y="133"/>
                  <a:pt x="86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1"/>
                  <a:pt x="57" y="104"/>
                  <a:pt x="53" y="96"/>
                </a:cubicBezTo>
                <a:cubicBezTo>
                  <a:pt x="53" y="133"/>
                  <a:pt x="53" y="133"/>
                  <a:pt x="53" y="133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40" y="70"/>
                  <a:pt x="40" y="70"/>
                  <a:pt x="40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5" y="71"/>
                  <a:pt x="69" y="97"/>
                  <a:pt x="73" y="106"/>
                </a:cubicBezTo>
                <a:lnTo>
                  <a:pt x="73" y="70"/>
                </a:lnTo>
                <a:close/>
                <a:moveTo>
                  <a:pt x="166" y="134"/>
                </a:moveTo>
                <a:cubicBezTo>
                  <a:pt x="152" y="134"/>
                  <a:pt x="144" y="126"/>
                  <a:pt x="144" y="111"/>
                </a:cubicBezTo>
                <a:cubicBezTo>
                  <a:pt x="144" y="70"/>
                  <a:pt x="144" y="70"/>
                  <a:pt x="144" y="70"/>
                </a:cubicBezTo>
                <a:cubicBezTo>
                  <a:pt x="158" y="70"/>
                  <a:pt x="158" y="70"/>
                  <a:pt x="158" y="70"/>
                </a:cubicBezTo>
                <a:cubicBezTo>
                  <a:pt x="158" y="110"/>
                  <a:pt x="158" y="110"/>
                  <a:pt x="158" y="110"/>
                </a:cubicBezTo>
                <a:cubicBezTo>
                  <a:pt x="158" y="119"/>
                  <a:pt x="161" y="122"/>
                  <a:pt x="167" y="122"/>
                </a:cubicBezTo>
                <a:cubicBezTo>
                  <a:pt x="172" y="122"/>
                  <a:pt x="175" y="118"/>
                  <a:pt x="175" y="110"/>
                </a:cubicBezTo>
                <a:cubicBezTo>
                  <a:pt x="175" y="70"/>
                  <a:pt x="175" y="70"/>
                  <a:pt x="175" y="70"/>
                </a:cubicBezTo>
                <a:cubicBezTo>
                  <a:pt x="188" y="70"/>
                  <a:pt x="188" y="70"/>
                  <a:pt x="188" y="70"/>
                </a:cubicBezTo>
                <a:cubicBezTo>
                  <a:pt x="188" y="111"/>
                  <a:pt x="188" y="111"/>
                  <a:pt x="188" y="111"/>
                </a:cubicBezTo>
                <a:cubicBezTo>
                  <a:pt x="188" y="126"/>
                  <a:pt x="181" y="134"/>
                  <a:pt x="166" y="134"/>
                </a:cubicBezTo>
                <a:close/>
                <a:moveTo>
                  <a:pt x="259" y="199"/>
                </a:moveTo>
                <a:cubicBezTo>
                  <a:pt x="267" y="206"/>
                  <a:pt x="267" y="206"/>
                  <a:pt x="267" y="206"/>
                </a:cubicBezTo>
                <a:cubicBezTo>
                  <a:pt x="267" y="206"/>
                  <a:pt x="267" y="206"/>
                  <a:pt x="267" y="206"/>
                </a:cubicBezTo>
                <a:cubicBezTo>
                  <a:pt x="263" y="213"/>
                  <a:pt x="257" y="216"/>
                  <a:pt x="249" y="216"/>
                </a:cubicBezTo>
                <a:cubicBezTo>
                  <a:pt x="236" y="216"/>
                  <a:pt x="229" y="207"/>
                  <a:pt x="229" y="192"/>
                </a:cubicBezTo>
                <a:cubicBezTo>
                  <a:pt x="229" y="174"/>
                  <a:pt x="239" y="168"/>
                  <a:pt x="249" y="168"/>
                </a:cubicBezTo>
                <a:cubicBezTo>
                  <a:pt x="261" y="168"/>
                  <a:pt x="267" y="177"/>
                  <a:pt x="267" y="193"/>
                </a:cubicBezTo>
                <a:cubicBezTo>
                  <a:pt x="267" y="196"/>
                  <a:pt x="267" y="196"/>
                  <a:pt x="267" y="196"/>
                </a:cubicBezTo>
                <a:cubicBezTo>
                  <a:pt x="242" y="196"/>
                  <a:pt x="242" y="196"/>
                  <a:pt x="242" y="196"/>
                </a:cubicBezTo>
                <a:cubicBezTo>
                  <a:pt x="243" y="202"/>
                  <a:pt x="245" y="205"/>
                  <a:pt x="250" y="205"/>
                </a:cubicBezTo>
                <a:cubicBezTo>
                  <a:pt x="254" y="205"/>
                  <a:pt x="257" y="202"/>
                  <a:pt x="259" y="200"/>
                </a:cubicBezTo>
                <a:lnTo>
                  <a:pt x="259" y="199"/>
                </a:lnTo>
                <a:close/>
                <a:moveTo>
                  <a:pt x="242" y="187"/>
                </a:moveTo>
                <a:cubicBezTo>
                  <a:pt x="255" y="187"/>
                  <a:pt x="255" y="187"/>
                  <a:pt x="255" y="187"/>
                </a:cubicBezTo>
                <a:cubicBezTo>
                  <a:pt x="254" y="179"/>
                  <a:pt x="250" y="179"/>
                  <a:pt x="249" y="179"/>
                </a:cubicBezTo>
                <a:cubicBezTo>
                  <a:pt x="245" y="179"/>
                  <a:pt x="243" y="182"/>
                  <a:pt x="242" y="187"/>
                </a:cubicBezTo>
                <a:close/>
                <a:moveTo>
                  <a:pt x="416" y="92"/>
                </a:moveTo>
                <a:cubicBezTo>
                  <a:pt x="420" y="96"/>
                  <a:pt x="422" y="102"/>
                  <a:pt x="422" y="110"/>
                </a:cubicBezTo>
                <a:cubicBezTo>
                  <a:pt x="422" y="128"/>
                  <a:pt x="412" y="134"/>
                  <a:pt x="402" y="134"/>
                </a:cubicBezTo>
                <a:cubicBezTo>
                  <a:pt x="392" y="134"/>
                  <a:pt x="382" y="128"/>
                  <a:pt x="382" y="110"/>
                </a:cubicBezTo>
                <a:cubicBezTo>
                  <a:pt x="382" y="102"/>
                  <a:pt x="384" y="96"/>
                  <a:pt x="388" y="92"/>
                </a:cubicBezTo>
                <a:cubicBezTo>
                  <a:pt x="392" y="88"/>
                  <a:pt x="396" y="86"/>
                  <a:pt x="402" y="86"/>
                </a:cubicBezTo>
                <a:cubicBezTo>
                  <a:pt x="408" y="86"/>
                  <a:pt x="413" y="88"/>
                  <a:pt x="416" y="92"/>
                </a:cubicBezTo>
                <a:close/>
                <a:moveTo>
                  <a:pt x="409" y="110"/>
                </a:moveTo>
                <a:cubicBezTo>
                  <a:pt x="409" y="99"/>
                  <a:pt x="405" y="97"/>
                  <a:pt x="402" y="97"/>
                </a:cubicBezTo>
                <a:cubicBezTo>
                  <a:pt x="398" y="97"/>
                  <a:pt x="396" y="101"/>
                  <a:pt x="396" y="110"/>
                </a:cubicBezTo>
                <a:cubicBezTo>
                  <a:pt x="396" y="122"/>
                  <a:pt x="399" y="123"/>
                  <a:pt x="402" y="123"/>
                </a:cubicBezTo>
                <a:cubicBezTo>
                  <a:pt x="407" y="123"/>
                  <a:pt x="409" y="119"/>
                  <a:pt x="409" y="110"/>
                </a:cubicBezTo>
                <a:close/>
                <a:moveTo>
                  <a:pt x="410" y="180"/>
                </a:moveTo>
                <a:cubicBezTo>
                  <a:pt x="410" y="215"/>
                  <a:pt x="410" y="215"/>
                  <a:pt x="410" y="215"/>
                </a:cubicBezTo>
                <a:cubicBezTo>
                  <a:pt x="397" y="215"/>
                  <a:pt x="397" y="215"/>
                  <a:pt x="397" y="215"/>
                </a:cubicBezTo>
                <a:cubicBezTo>
                  <a:pt x="397" y="184"/>
                  <a:pt x="397" y="184"/>
                  <a:pt x="397" y="184"/>
                </a:cubicBezTo>
                <a:cubicBezTo>
                  <a:pt x="397" y="180"/>
                  <a:pt x="395" y="180"/>
                  <a:pt x="393" y="180"/>
                </a:cubicBezTo>
                <a:cubicBezTo>
                  <a:pt x="391" y="180"/>
                  <a:pt x="389" y="181"/>
                  <a:pt x="386" y="183"/>
                </a:cubicBezTo>
                <a:cubicBezTo>
                  <a:pt x="386" y="215"/>
                  <a:pt x="386" y="215"/>
                  <a:pt x="386" y="215"/>
                </a:cubicBezTo>
                <a:cubicBezTo>
                  <a:pt x="373" y="215"/>
                  <a:pt x="373" y="215"/>
                  <a:pt x="373" y="215"/>
                </a:cubicBezTo>
                <a:cubicBezTo>
                  <a:pt x="373" y="152"/>
                  <a:pt x="373" y="152"/>
                  <a:pt x="373" y="152"/>
                </a:cubicBezTo>
                <a:cubicBezTo>
                  <a:pt x="386" y="150"/>
                  <a:pt x="386" y="150"/>
                  <a:pt x="386" y="150"/>
                </a:cubicBezTo>
                <a:cubicBezTo>
                  <a:pt x="386" y="174"/>
                  <a:pt x="386" y="174"/>
                  <a:pt x="386" y="174"/>
                </a:cubicBezTo>
                <a:cubicBezTo>
                  <a:pt x="389" y="171"/>
                  <a:pt x="393" y="168"/>
                  <a:pt x="399" y="168"/>
                </a:cubicBezTo>
                <a:cubicBezTo>
                  <a:pt x="406" y="168"/>
                  <a:pt x="410" y="172"/>
                  <a:pt x="410" y="180"/>
                </a:cubicBezTo>
                <a:close/>
                <a:moveTo>
                  <a:pt x="511" y="124"/>
                </a:moveTo>
                <a:cubicBezTo>
                  <a:pt x="511" y="124"/>
                  <a:pt x="511" y="124"/>
                  <a:pt x="511" y="124"/>
                </a:cubicBezTo>
                <a:cubicBezTo>
                  <a:pt x="507" y="131"/>
                  <a:pt x="501" y="134"/>
                  <a:pt x="493" y="134"/>
                </a:cubicBezTo>
                <a:cubicBezTo>
                  <a:pt x="480" y="134"/>
                  <a:pt x="473" y="125"/>
                  <a:pt x="473" y="110"/>
                </a:cubicBezTo>
                <a:cubicBezTo>
                  <a:pt x="473" y="92"/>
                  <a:pt x="484" y="86"/>
                  <a:pt x="493" y="86"/>
                </a:cubicBezTo>
                <a:cubicBezTo>
                  <a:pt x="505" y="86"/>
                  <a:pt x="511" y="95"/>
                  <a:pt x="511" y="111"/>
                </a:cubicBezTo>
                <a:cubicBezTo>
                  <a:pt x="511" y="114"/>
                  <a:pt x="511" y="114"/>
                  <a:pt x="511" y="114"/>
                </a:cubicBezTo>
                <a:cubicBezTo>
                  <a:pt x="486" y="114"/>
                  <a:pt x="486" y="114"/>
                  <a:pt x="486" y="114"/>
                </a:cubicBezTo>
                <a:cubicBezTo>
                  <a:pt x="487" y="120"/>
                  <a:pt x="489" y="123"/>
                  <a:pt x="494" y="123"/>
                </a:cubicBezTo>
                <a:cubicBezTo>
                  <a:pt x="498" y="123"/>
                  <a:pt x="501" y="120"/>
                  <a:pt x="503" y="118"/>
                </a:cubicBezTo>
                <a:cubicBezTo>
                  <a:pt x="503" y="117"/>
                  <a:pt x="503" y="117"/>
                  <a:pt x="503" y="117"/>
                </a:cubicBezTo>
                <a:lnTo>
                  <a:pt x="511" y="124"/>
                </a:lnTo>
                <a:close/>
                <a:moveTo>
                  <a:pt x="487" y="105"/>
                </a:moveTo>
                <a:cubicBezTo>
                  <a:pt x="499" y="105"/>
                  <a:pt x="499" y="105"/>
                  <a:pt x="499" y="105"/>
                </a:cubicBezTo>
                <a:cubicBezTo>
                  <a:pt x="498" y="97"/>
                  <a:pt x="494" y="97"/>
                  <a:pt x="493" y="97"/>
                </a:cubicBezTo>
                <a:cubicBezTo>
                  <a:pt x="489" y="97"/>
                  <a:pt x="487" y="100"/>
                  <a:pt x="487" y="105"/>
                </a:cubicBezTo>
                <a:close/>
                <a:moveTo>
                  <a:pt x="467" y="98"/>
                </a:moveTo>
                <a:cubicBezTo>
                  <a:pt x="467" y="133"/>
                  <a:pt x="467" y="133"/>
                  <a:pt x="467" y="133"/>
                </a:cubicBezTo>
                <a:cubicBezTo>
                  <a:pt x="453" y="133"/>
                  <a:pt x="453" y="133"/>
                  <a:pt x="453" y="133"/>
                </a:cubicBezTo>
                <a:cubicBezTo>
                  <a:pt x="453" y="102"/>
                  <a:pt x="453" y="102"/>
                  <a:pt x="453" y="102"/>
                </a:cubicBezTo>
                <a:cubicBezTo>
                  <a:pt x="453" y="98"/>
                  <a:pt x="452" y="98"/>
                  <a:pt x="450" y="98"/>
                </a:cubicBezTo>
                <a:cubicBezTo>
                  <a:pt x="448" y="98"/>
                  <a:pt x="445" y="99"/>
                  <a:pt x="443" y="102"/>
                </a:cubicBezTo>
                <a:cubicBezTo>
                  <a:pt x="443" y="133"/>
                  <a:pt x="443" y="133"/>
                  <a:pt x="443" y="133"/>
                </a:cubicBezTo>
                <a:cubicBezTo>
                  <a:pt x="429" y="133"/>
                  <a:pt x="429" y="133"/>
                  <a:pt x="429" y="133"/>
                </a:cubicBezTo>
                <a:cubicBezTo>
                  <a:pt x="429" y="87"/>
                  <a:pt x="429" y="87"/>
                  <a:pt x="429" y="87"/>
                </a:cubicBezTo>
                <a:cubicBezTo>
                  <a:pt x="443" y="87"/>
                  <a:pt x="443" y="87"/>
                  <a:pt x="443" y="87"/>
                </a:cubicBezTo>
                <a:cubicBezTo>
                  <a:pt x="443" y="92"/>
                  <a:pt x="443" y="92"/>
                  <a:pt x="443" y="92"/>
                </a:cubicBezTo>
                <a:cubicBezTo>
                  <a:pt x="445" y="89"/>
                  <a:pt x="450" y="86"/>
                  <a:pt x="455" y="86"/>
                </a:cubicBezTo>
                <a:cubicBezTo>
                  <a:pt x="463" y="86"/>
                  <a:pt x="467" y="90"/>
                  <a:pt x="467" y="98"/>
                </a:cubicBezTo>
                <a:close/>
                <a:moveTo>
                  <a:pt x="357" y="169"/>
                </a:moveTo>
                <a:cubicBezTo>
                  <a:pt x="366" y="169"/>
                  <a:pt x="366" y="169"/>
                  <a:pt x="366" y="169"/>
                </a:cubicBezTo>
                <a:cubicBezTo>
                  <a:pt x="366" y="179"/>
                  <a:pt x="366" y="179"/>
                  <a:pt x="366" y="179"/>
                </a:cubicBezTo>
                <a:cubicBezTo>
                  <a:pt x="357" y="179"/>
                  <a:pt x="357" y="179"/>
                  <a:pt x="357" y="179"/>
                </a:cubicBezTo>
                <a:cubicBezTo>
                  <a:pt x="357" y="200"/>
                  <a:pt x="357" y="200"/>
                  <a:pt x="357" y="200"/>
                </a:cubicBezTo>
                <a:cubicBezTo>
                  <a:pt x="357" y="204"/>
                  <a:pt x="358" y="205"/>
                  <a:pt x="361" y="205"/>
                </a:cubicBezTo>
                <a:cubicBezTo>
                  <a:pt x="363" y="205"/>
                  <a:pt x="364" y="205"/>
                  <a:pt x="365" y="205"/>
                </a:cubicBezTo>
                <a:cubicBezTo>
                  <a:pt x="366" y="204"/>
                  <a:pt x="366" y="204"/>
                  <a:pt x="366" y="204"/>
                </a:cubicBezTo>
                <a:cubicBezTo>
                  <a:pt x="366" y="215"/>
                  <a:pt x="366" y="215"/>
                  <a:pt x="366" y="215"/>
                </a:cubicBezTo>
                <a:cubicBezTo>
                  <a:pt x="365" y="215"/>
                  <a:pt x="365" y="215"/>
                  <a:pt x="365" y="215"/>
                </a:cubicBezTo>
                <a:cubicBezTo>
                  <a:pt x="364" y="215"/>
                  <a:pt x="360" y="215"/>
                  <a:pt x="357" y="215"/>
                </a:cubicBezTo>
                <a:cubicBezTo>
                  <a:pt x="347" y="215"/>
                  <a:pt x="343" y="212"/>
                  <a:pt x="343" y="203"/>
                </a:cubicBezTo>
                <a:cubicBezTo>
                  <a:pt x="343" y="179"/>
                  <a:pt x="343" y="179"/>
                  <a:pt x="343" y="179"/>
                </a:cubicBezTo>
                <a:cubicBezTo>
                  <a:pt x="337" y="179"/>
                  <a:pt x="337" y="179"/>
                  <a:pt x="337" y="179"/>
                </a:cubicBezTo>
                <a:cubicBezTo>
                  <a:pt x="337" y="169"/>
                  <a:pt x="337" y="169"/>
                  <a:pt x="337" y="169"/>
                </a:cubicBezTo>
                <a:cubicBezTo>
                  <a:pt x="343" y="169"/>
                  <a:pt x="343" y="169"/>
                  <a:pt x="343" y="169"/>
                </a:cubicBezTo>
                <a:cubicBezTo>
                  <a:pt x="343" y="156"/>
                  <a:pt x="343" y="156"/>
                  <a:pt x="343" y="156"/>
                </a:cubicBezTo>
                <a:cubicBezTo>
                  <a:pt x="357" y="154"/>
                  <a:pt x="357" y="154"/>
                  <a:pt x="357" y="154"/>
                </a:cubicBezTo>
                <a:lnTo>
                  <a:pt x="357" y="169"/>
                </a:lnTo>
                <a:close/>
                <a:moveTo>
                  <a:pt x="332" y="98"/>
                </a:moveTo>
                <a:cubicBezTo>
                  <a:pt x="332" y="133"/>
                  <a:pt x="332" y="133"/>
                  <a:pt x="332" y="133"/>
                </a:cubicBezTo>
                <a:cubicBezTo>
                  <a:pt x="318" y="133"/>
                  <a:pt x="318" y="133"/>
                  <a:pt x="318" y="133"/>
                </a:cubicBezTo>
                <a:cubicBezTo>
                  <a:pt x="318" y="102"/>
                  <a:pt x="318" y="102"/>
                  <a:pt x="318" y="102"/>
                </a:cubicBezTo>
                <a:cubicBezTo>
                  <a:pt x="318" y="98"/>
                  <a:pt x="316" y="98"/>
                  <a:pt x="315" y="98"/>
                </a:cubicBezTo>
                <a:cubicBezTo>
                  <a:pt x="313" y="98"/>
                  <a:pt x="310" y="99"/>
                  <a:pt x="307" y="102"/>
                </a:cubicBezTo>
                <a:cubicBezTo>
                  <a:pt x="307" y="133"/>
                  <a:pt x="307" y="133"/>
                  <a:pt x="307" y="133"/>
                </a:cubicBezTo>
                <a:cubicBezTo>
                  <a:pt x="294" y="133"/>
                  <a:pt x="294" y="133"/>
                  <a:pt x="294" y="133"/>
                </a:cubicBezTo>
                <a:cubicBezTo>
                  <a:pt x="294" y="87"/>
                  <a:pt x="294" y="87"/>
                  <a:pt x="294" y="87"/>
                </a:cubicBezTo>
                <a:cubicBezTo>
                  <a:pt x="307" y="87"/>
                  <a:pt x="307" y="87"/>
                  <a:pt x="307" y="87"/>
                </a:cubicBezTo>
                <a:cubicBezTo>
                  <a:pt x="307" y="92"/>
                  <a:pt x="307" y="92"/>
                  <a:pt x="307" y="92"/>
                </a:cubicBezTo>
                <a:cubicBezTo>
                  <a:pt x="310" y="89"/>
                  <a:pt x="315" y="86"/>
                  <a:pt x="320" y="86"/>
                </a:cubicBezTo>
                <a:cubicBezTo>
                  <a:pt x="328" y="86"/>
                  <a:pt x="332" y="90"/>
                  <a:pt x="332" y="98"/>
                </a:cubicBezTo>
                <a:close/>
                <a:moveTo>
                  <a:pt x="272" y="132"/>
                </a:moveTo>
                <a:cubicBezTo>
                  <a:pt x="272" y="131"/>
                  <a:pt x="271" y="130"/>
                  <a:pt x="271" y="128"/>
                </a:cubicBezTo>
                <a:cubicBezTo>
                  <a:pt x="268" y="132"/>
                  <a:pt x="264" y="133"/>
                  <a:pt x="259" y="133"/>
                </a:cubicBezTo>
                <a:cubicBezTo>
                  <a:pt x="251" y="133"/>
                  <a:pt x="247" y="129"/>
                  <a:pt x="247" y="121"/>
                </a:cubicBezTo>
                <a:cubicBezTo>
                  <a:pt x="247" y="112"/>
                  <a:pt x="255" y="106"/>
                  <a:pt x="271" y="103"/>
                </a:cubicBezTo>
                <a:cubicBezTo>
                  <a:pt x="271" y="102"/>
                  <a:pt x="271" y="102"/>
                  <a:pt x="271" y="102"/>
                </a:cubicBezTo>
                <a:cubicBezTo>
                  <a:pt x="271" y="98"/>
                  <a:pt x="270" y="97"/>
                  <a:pt x="267" y="97"/>
                </a:cubicBezTo>
                <a:cubicBezTo>
                  <a:pt x="263" y="97"/>
                  <a:pt x="258" y="100"/>
                  <a:pt x="256" y="102"/>
                </a:cubicBezTo>
                <a:cubicBezTo>
                  <a:pt x="255" y="102"/>
                  <a:pt x="255" y="102"/>
                  <a:pt x="255" y="102"/>
                </a:cubicBezTo>
                <a:cubicBezTo>
                  <a:pt x="249" y="94"/>
                  <a:pt x="249" y="94"/>
                  <a:pt x="249" y="94"/>
                </a:cubicBezTo>
                <a:cubicBezTo>
                  <a:pt x="249" y="93"/>
                  <a:pt x="249" y="93"/>
                  <a:pt x="249" y="93"/>
                </a:cubicBezTo>
                <a:cubicBezTo>
                  <a:pt x="255" y="89"/>
                  <a:pt x="262" y="86"/>
                  <a:pt x="270" y="86"/>
                </a:cubicBezTo>
                <a:cubicBezTo>
                  <a:pt x="280" y="86"/>
                  <a:pt x="285" y="91"/>
                  <a:pt x="285" y="102"/>
                </a:cubicBezTo>
                <a:cubicBezTo>
                  <a:pt x="285" y="121"/>
                  <a:pt x="285" y="121"/>
                  <a:pt x="285" y="121"/>
                </a:cubicBezTo>
                <a:cubicBezTo>
                  <a:pt x="285" y="127"/>
                  <a:pt x="285" y="130"/>
                  <a:pt x="286" y="132"/>
                </a:cubicBezTo>
                <a:cubicBezTo>
                  <a:pt x="286" y="133"/>
                  <a:pt x="286" y="133"/>
                  <a:pt x="286" y="133"/>
                </a:cubicBezTo>
                <a:cubicBezTo>
                  <a:pt x="272" y="133"/>
                  <a:pt x="272" y="133"/>
                  <a:pt x="272" y="133"/>
                </a:cubicBezTo>
                <a:lnTo>
                  <a:pt x="272" y="132"/>
                </a:lnTo>
                <a:close/>
                <a:moveTo>
                  <a:pt x="271" y="111"/>
                </a:moveTo>
                <a:cubicBezTo>
                  <a:pt x="262" y="113"/>
                  <a:pt x="261" y="116"/>
                  <a:pt x="261" y="119"/>
                </a:cubicBezTo>
                <a:cubicBezTo>
                  <a:pt x="261" y="121"/>
                  <a:pt x="262" y="123"/>
                  <a:pt x="264" y="123"/>
                </a:cubicBezTo>
                <a:cubicBezTo>
                  <a:pt x="267" y="123"/>
                  <a:pt x="269" y="122"/>
                  <a:pt x="271" y="120"/>
                </a:cubicBezTo>
                <a:lnTo>
                  <a:pt x="271" y="111"/>
                </a:lnTo>
                <a:close/>
                <a:moveTo>
                  <a:pt x="310" y="214"/>
                </a:moveTo>
                <a:cubicBezTo>
                  <a:pt x="311" y="215"/>
                  <a:pt x="311" y="215"/>
                  <a:pt x="311" y="215"/>
                </a:cubicBezTo>
                <a:cubicBezTo>
                  <a:pt x="297" y="215"/>
                  <a:pt x="297" y="215"/>
                  <a:pt x="297" y="215"/>
                </a:cubicBezTo>
                <a:cubicBezTo>
                  <a:pt x="297" y="214"/>
                  <a:pt x="297" y="214"/>
                  <a:pt x="297" y="214"/>
                </a:cubicBezTo>
                <a:cubicBezTo>
                  <a:pt x="296" y="213"/>
                  <a:pt x="296" y="212"/>
                  <a:pt x="296" y="210"/>
                </a:cubicBezTo>
                <a:cubicBezTo>
                  <a:pt x="293" y="214"/>
                  <a:pt x="289" y="215"/>
                  <a:pt x="283" y="215"/>
                </a:cubicBezTo>
                <a:cubicBezTo>
                  <a:pt x="276" y="215"/>
                  <a:pt x="272" y="211"/>
                  <a:pt x="272" y="203"/>
                </a:cubicBezTo>
                <a:cubicBezTo>
                  <a:pt x="272" y="194"/>
                  <a:pt x="280" y="188"/>
                  <a:pt x="296" y="185"/>
                </a:cubicBezTo>
                <a:cubicBezTo>
                  <a:pt x="296" y="183"/>
                  <a:pt x="296" y="183"/>
                  <a:pt x="296" y="183"/>
                </a:cubicBezTo>
                <a:cubicBezTo>
                  <a:pt x="296" y="180"/>
                  <a:pt x="295" y="179"/>
                  <a:pt x="292" y="179"/>
                </a:cubicBezTo>
                <a:cubicBezTo>
                  <a:pt x="287" y="179"/>
                  <a:pt x="283" y="182"/>
                  <a:pt x="280" y="184"/>
                </a:cubicBezTo>
                <a:cubicBezTo>
                  <a:pt x="280" y="184"/>
                  <a:pt x="280" y="184"/>
                  <a:pt x="280" y="184"/>
                </a:cubicBezTo>
                <a:cubicBezTo>
                  <a:pt x="273" y="176"/>
                  <a:pt x="273" y="176"/>
                  <a:pt x="273" y="176"/>
                </a:cubicBezTo>
                <a:cubicBezTo>
                  <a:pt x="274" y="175"/>
                  <a:pt x="274" y="175"/>
                  <a:pt x="274" y="175"/>
                </a:cubicBezTo>
                <a:cubicBezTo>
                  <a:pt x="279" y="171"/>
                  <a:pt x="286" y="168"/>
                  <a:pt x="294" y="168"/>
                </a:cubicBezTo>
                <a:cubicBezTo>
                  <a:pt x="305" y="168"/>
                  <a:pt x="309" y="173"/>
                  <a:pt x="309" y="183"/>
                </a:cubicBezTo>
                <a:cubicBezTo>
                  <a:pt x="309" y="203"/>
                  <a:pt x="309" y="203"/>
                  <a:pt x="309" y="203"/>
                </a:cubicBezTo>
                <a:cubicBezTo>
                  <a:pt x="309" y="209"/>
                  <a:pt x="310" y="212"/>
                  <a:pt x="310" y="214"/>
                </a:cubicBezTo>
                <a:close/>
                <a:moveTo>
                  <a:pt x="296" y="193"/>
                </a:moveTo>
                <a:cubicBezTo>
                  <a:pt x="286" y="195"/>
                  <a:pt x="285" y="198"/>
                  <a:pt x="285" y="201"/>
                </a:cubicBezTo>
                <a:cubicBezTo>
                  <a:pt x="285" y="203"/>
                  <a:pt x="286" y="205"/>
                  <a:pt x="289" y="205"/>
                </a:cubicBezTo>
                <a:cubicBezTo>
                  <a:pt x="291" y="205"/>
                  <a:pt x="294" y="204"/>
                  <a:pt x="296" y="201"/>
                </a:cubicBezTo>
                <a:lnTo>
                  <a:pt x="296" y="193"/>
                </a:lnTo>
                <a:close/>
                <a:moveTo>
                  <a:pt x="318" y="159"/>
                </a:moveTo>
                <a:cubicBezTo>
                  <a:pt x="332" y="157"/>
                  <a:pt x="332" y="157"/>
                  <a:pt x="332" y="157"/>
                </a:cubicBezTo>
                <a:cubicBezTo>
                  <a:pt x="332" y="215"/>
                  <a:pt x="332" y="215"/>
                  <a:pt x="332" y="215"/>
                </a:cubicBezTo>
                <a:cubicBezTo>
                  <a:pt x="318" y="215"/>
                  <a:pt x="318" y="215"/>
                  <a:pt x="318" y="215"/>
                </a:cubicBezTo>
                <a:lnTo>
                  <a:pt x="318" y="159"/>
                </a:lnTo>
                <a:close/>
                <a:moveTo>
                  <a:pt x="208" y="153"/>
                </a:moveTo>
                <a:cubicBezTo>
                  <a:pt x="222" y="153"/>
                  <a:pt x="222" y="153"/>
                  <a:pt x="222" y="153"/>
                </a:cubicBezTo>
                <a:cubicBezTo>
                  <a:pt x="222" y="215"/>
                  <a:pt x="222" y="215"/>
                  <a:pt x="222" y="215"/>
                </a:cubicBezTo>
                <a:cubicBezTo>
                  <a:pt x="208" y="215"/>
                  <a:pt x="208" y="215"/>
                  <a:pt x="208" y="215"/>
                </a:cubicBezTo>
                <a:cubicBezTo>
                  <a:pt x="208" y="188"/>
                  <a:pt x="208" y="188"/>
                  <a:pt x="208" y="188"/>
                </a:cubicBezTo>
                <a:cubicBezTo>
                  <a:pt x="188" y="188"/>
                  <a:pt x="188" y="188"/>
                  <a:pt x="188" y="188"/>
                </a:cubicBezTo>
                <a:cubicBezTo>
                  <a:pt x="188" y="215"/>
                  <a:pt x="188" y="215"/>
                  <a:pt x="188" y="215"/>
                </a:cubicBezTo>
                <a:cubicBezTo>
                  <a:pt x="174" y="215"/>
                  <a:pt x="174" y="215"/>
                  <a:pt x="174" y="215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88" y="153"/>
                  <a:pt x="188" y="153"/>
                  <a:pt x="188" y="153"/>
                </a:cubicBezTo>
                <a:cubicBezTo>
                  <a:pt x="188" y="176"/>
                  <a:pt x="188" y="176"/>
                  <a:pt x="188" y="176"/>
                </a:cubicBezTo>
                <a:cubicBezTo>
                  <a:pt x="208" y="176"/>
                  <a:pt x="208" y="176"/>
                  <a:pt x="208" y="176"/>
                </a:cubicBezTo>
                <a:lnTo>
                  <a:pt x="208" y="153"/>
                </a:lnTo>
                <a:close/>
                <a:moveTo>
                  <a:pt x="342" y="130"/>
                </a:moveTo>
                <a:cubicBezTo>
                  <a:pt x="340" y="129"/>
                  <a:pt x="339" y="127"/>
                  <a:pt x="339" y="124"/>
                </a:cubicBezTo>
                <a:cubicBezTo>
                  <a:pt x="339" y="122"/>
                  <a:pt x="341" y="118"/>
                  <a:pt x="345" y="116"/>
                </a:cubicBezTo>
                <a:cubicBezTo>
                  <a:pt x="341" y="113"/>
                  <a:pt x="339" y="108"/>
                  <a:pt x="339" y="103"/>
                </a:cubicBezTo>
                <a:cubicBezTo>
                  <a:pt x="339" y="93"/>
                  <a:pt x="346" y="86"/>
                  <a:pt x="357" y="86"/>
                </a:cubicBezTo>
                <a:cubicBezTo>
                  <a:pt x="362" y="86"/>
                  <a:pt x="367" y="88"/>
                  <a:pt x="370" y="90"/>
                </a:cubicBezTo>
                <a:cubicBezTo>
                  <a:pt x="372" y="88"/>
                  <a:pt x="376" y="86"/>
                  <a:pt x="379" y="86"/>
                </a:cubicBezTo>
                <a:cubicBezTo>
                  <a:pt x="380" y="86"/>
                  <a:pt x="380" y="86"/>
                  <a:pt x="380" y="86"/>
                </a:cubicBezTo>
                <a:cubicBezTo>
                  <a:pt x="380" y="98"/>
                  <a:pt x="380" y="98"/>
                  <a:pt x="380" y="98"/>
                </a:cubicBezTo>
                <a:cubicBezTo>
                  <a:pt x="379" y="98"/>
                  <a:pt x="379" y="98"/>
                  <a:pt x="379" y="98"/>
                </a:cubicBezTo>
                <a:cubicBezTo>
                  <a:pt x="378" y="98"/>
                  <a:pt x="376" y="98"/>
                  <a:pt x="374" y="98"/>
                </a:cubicBezTo>
                <a:cubicBezTo>
                  <a:pt x="375" y="100"/>
                  <a:pt x="375" y="101"/>
                  <a:pt x="375" y="103"/>
                </a:cubicBezTo>
                <a:cubicBezTo>
                  <a:pt x="375" y="113"/>
                  <a:pt x="368" y="120"/>
                  <a:pt x="357" y="120"/>
                </a:cubicBezTo>
                <a:cubicBezTo>
                  <a:pt x="355" y="120"/>
                  <a:pt x="353" y="119"/>
                  <a:pt x="351" y="119"/>
                </a:cubicBezTo>
                <a:cubicBezTo>
                  <a:pt x="351" y="120"/>
                  <a:pt x="351" y="120"/>
                  <a:pt x="351" y="120"/>
                </a:cubicBezTo>
                <a:cubicBezTo>
                  <a:pt x="351" y="121"/>
                  <a:pt x="351" y="122"/>
                  <a:pt x="354" y="122"/>
                </a:cubicBezTo>
                <a:cubicBezTo>
                  <a:pt x="360" y="123"/>
                  <a:pt x="360" y="123"/>
                  <a:pt x="360" y="123"/>
                </a:cubicBezTo>
                <a:cubicBezTo>
                  <a:pt x="374" y="124"/>
                  <a:pt x="379" y="127"/>
                  <a:pt x="379" y="135"/>
                </a:cubicBezTo>
                <a:cubicBezTo>
                  <a:pt x="379" y="144"/>
                  <a:pt x="370" y="149"/>
                  <a:pt x="356" y="149"/>
                </a:cubicBezTo>
                <a:cubicBezTo>
                  <a:pt x="342" y="149"/>
                  <a:pt x="336" y="146"/>
                  <a:pt x="336" y="139"/>
                </a:cubicBezTo>
                <a:cubicBezTo>
                  <a:pt x="336" y="135"/>
                  <a:pt x="338" y="132"/>
                  <a:pt x="342" y="130"/>
                </a:cubicBezTo>
                <a:close/>
                <a:moveTo>
                  <a:pt x="352" y="103"/>
                </a:moveTo>
                <a:cubicBezTo>
                  <a:pt x="352" y="106"/>
                  <a:pt x="352" y="111"/>
                  <a:pt x="357" y="111"/>
                </a:cubicBezTo>
                <a:cubicBezTo>
                  <a:pt x="360" y="111"/>
                  <a:pt x="362" y="108"/>
                  <a:pt x="362" y="103"/>
                </a:cubicBezTo>
                <a:cubicBezTo>
                  <a:pt x="362" y="100"/>
                  <a:pt x="361" y="96"/>
                  <a:pt x="357" y="96"/>
                </a:cubicBezTo>
                <a:cubicBezTo>
                  <a:pt x="352" y="96"/>
                  <a:pt x="352" y="101"/>
                  <a:pt x="352" y="103"/>
                </a:cubicBezTo>
                <a:close/>
                <a:moveTo>
                  <a:pt x="348" y="137"/>
                </a:moveTo>
                <a:cubicBezTo>
                  <a:pt x="348" y="140"/>
                  <a:pt x="350" y="142"/>
                  <a:pt x="357" y="142"/>
                </a:cubicBezTo>
                <a:cubicBezTo>
                  <a:pt x="363" y="142"/>
                  <a:pt x="366" y="140"/>
                  <a:pt x="366" y="137"/>
                </a:cubicBezTo>
                <a:cubicBezTo>
                  <a:pt x="366" y="135"/>
                  <a:pt x="366" y="134"/>
                  <a:pt x="358" y="134"/>
                </a:cubicBezTo>
                <a:cubicBezTo>
                  <a:pt x="351" y="133"/>
                  <a:pt x="351" y="133"/>
                  <a:pt x="351" y="133"/>
                </a:cubicBezTo>
                <a:cubicBezTo>
                  <a:pt x="351" y="133"/>
                  <a:pt x="350" y="133"/>
                  <a:pt x="350" y="133"/>
                </a:cubicBezTo>
                <a:cubicBezTo>
                  <a:pt x="349" y="134"/>
                  <a:pt x="348" y="136"/>
                  <a:pt x="348" y="13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608077" y="3074103"/>
            <a:ext cx="436550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800" b="1" dirty="0">
                <a:solidFill>
                  <a:schemeClr val="tx2"/>
                </a:solidFill>
                <a:latin typeface="+mj-lt"/>
              </a:rPr>
              <a:t>Thank</a:t>
            </a:r>
            <a:r>
              <a:rPr lang="en-US" sz="4800" b="1" baseline="0" dirty="0">
                <a:solidFill>
                  <a:schemeClr val="tx2"/>
                </a:solidFill>
                <a:latin typeface="+mj-lt"/>
              </a:rPr>
              <a:t> You</a:t>
            </a:r>
            <a:endParaRPr lang="en-US" sz="48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-1"/>
            <a:ext cx="12192000" cy="34137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155486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1048512"/>
            <a:ext cx="10972799" cy="4185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-1"/>
            <a:ext cx="12192000" cy="34137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80032"/>
            <a:ext cx="10972801" cy="40189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0559823" y="6163226"/>
            <a:ext cx="1022352" cy="446447"/>
          </a:xfrm>
          <a:custGeom>
            <a:avLst/>
            <a:gdLst>
              <a:gd name="T0" fmla="*/ 32 w 511"/>
              <a:gd name="T1" fmla="*/ 39 h 221"/>
              <a:gd name="T2" fmla="*/ 106 w 511"/>
              <a:gd name="T3" fmla="*/ 0 h 221"/>
              <a:gd name="T4" fmla="*/ 188 w 511"/>
              <a:gd name="T5" fmla="*/ 44 h 221"/>
              <a:gd name="T6" fmla="*/ 139 w 511"/>
              <a:gd name="T7" fmla="*/ 208 h 221"/>
              <a:gd name="T8" fmla="*/ 161 w 511"/>
              <a:gd name="T9" fmla="*/ 194 h 221"/>
              <a:gd name="T10" fmla="*/ 2 w 511"/>
              <a:gd name="T11" fmla="*/ 101 h 221"/>
              <a:gd name="T12" fmla="*/ 91 w 511"/>
              <a:gd name="T13" fmla="*/ 70 h 221"/>
              <a:gd name="T14" fmla="*/ 123 w 511"/>
              <a:gd name="T15" fmla="*/ 108 h 221"/>
              <a:gd name="T16" fmla="*/ 208 w 511"/>
              <a:gd name="T17" fmla="*/ 70 h 221"/>
              <a:gd name="T18" fmla="*/ 73 w 511"/>
              <a:gd name="T19" fmla="*/ 70 h 221"/>
              <a:gd name="T20" fmla="*/ 53 w 511"/>
              <a:gd name="T21" fmla="*/ 96 h 221"/>
              <a:gd name="T22" fmla="*/ 54 w 511"/>
              <a:gd name="T23" fmla="*/ 70 h 221"/>
              <a:gd name="T24" fmla="*/ 144 w 511"/>
              <a:gd name="T25" fmla="*/ 70 h 221"/>
              <a:gd name="T26" fmla="*/ 175 w 511"/>
              <a:gd name="T27" fmla="*/ 70 h 221"/>
              <a:gd name="T28" fmla="*/ 267 w 511"/>
              <a:gd name="T29" fmla="*/ 206 h 221"/>
              <a:gd name="T30" fmla="*/ 267 w 511"/>
              <a:gd name="T31" fmla="*/ 193 h 221"/>
              <a:gd name="T32" fmla="*/ 259 w 511"/>
              <a:gd name="T33" fmla="*/ 199 h 221"/>
              <a:gd name="T34" fmla="*/ 416 w 511"/>
              <a:gd name="T35" fmla="*/ 92 h 221"/>
              <a:gd name="T36" fmla="*/ 402 w 511"/>
              <a:gd name="T37" fmla="*/ 86 h 221"/>
              <a:gd name="T38" fmla="*/ 402 w 511"/>
              <a:gd name="T39" fmla="*/ 123 h 221"/>
              <a:gd name="T40" fmla="*/ 397 w 511"/>
              <a:gd name="T41" fmla="*/ 184 h 221"/>
              <a:gd name="T42" fmla="*/ 373 w 511"/>
              <a:gd name="T43" fmla="*/ 152 h 221"/>
              <a:gd name="T44" fmla="*/ 511 w 511"/>
              <a:gd name="T45" fmla="*/ 124 h 221"/>
              <a:gd name="T46" fmla="*/ 511 w 511"/>
              <a:gd name="T47" fmla="*/ 111 h 221"/>
              <a:gd name="T48" fmla="*/ 503 w 511"/>
              <a:gd name="T49" fmla="*/ 117 h 221"/>
              <a:gd name="T50" fmla="*/ 487 w 511"/>
              <a:gd name="T51" fmla="*/ 105 h 221"/>
              <a:gd name="T52" fmla="*/ 450 w 511"/>
              <a:gd name="T53" fmla="*/ 98 h 221"/>
              <a:gd name="T54" fmla="*/ 443 w 511"/>
              <a:gd name="T55" fmla="*/ 87 h 221"/>
              <a:gd name="T56" fmla="*/ 366 w 511"/>
              <a:gd name="T57" fmla="*/ 169 h 221"/>
              <a:gd name="T58" fmla="*/ 365 w 511"/>
              <a:gd name="T59" fmla="*/ 205 h 221"/>
              <a:gd name="T60" fmla="*/ 343 w 511"/>
              <a:gd name="T61" fmla="*/ 203 h 221"/>
              <a:gd name="T62" fmla="*/ 343 w 511"/>
              <a:gd name="T63" fmla="*/ 156 h 221"/>
              <a:gd name="T64" fmla="*/ 318 w 511"/>
              <a:gd name="T65" fmla="*/ 133 h 221"/>
              <a:gd name="T66" fmla="*/ 294 w 511"/>
              <a:gd name="T67" fmla="*/ 133 h 221"/>
              <a:gd name="T68" fmla="*/ 332 w 511"/>
              <a:gd name="T69" fmla="*/ 98 h 221"/>
              <a:gd name="T70" fmla="*/ 271 w 511"/>
              <a:gd name="T71" fmla="*/ 103 h 221"/>
              <a:gd name="T72" fmla="*/ 249 w 511"/>
              <a:gd name="T73" fmla="*/ 94 h 221"/>
              <a:gd name="T74" fmla="*/ 286 w 511"/>
              <a:gd name="T75" fmla="*/ 132 h 221"/>
              <a:gd name="T76" fmla="*/ 261 w 511"/>
              <a:gd name="T77" fmla="*/ 119 h 221"/>
              <a:gd name="T78" fmla="*/ 311 w 511"/>
              <a:gd name="T79" fmla="*/ 215 h 221"/>
              <a:gd name="T80" fmla="*/ 272 w 511"/>
              <a:gd name="T81" fmla="*/ 203 h 221"/>
              <a:gd name="T82" fmla="*/ 280 w 511"/>
              <a:gd name="T83" fmla="*/ 184 h 221"/>
              <a:gd name="T84" fmla="*/ 309 w 511"/>
              <a:gd name="T85" fmla="*/ 203 h 221"/>
              <a:gd name="T86" fmla="*/ 296 w 511"/>
              <a:gd name="T87" fmla="*/ 201 h 221"/>
              <a:gd name="T88" fmla="*/ 318 w 511"/>
              <a:gd name="T89" fmla="*/ 215 h 221"/>
              <a:gd name="T90" fmla="*/ 208 w 511"/>
              <a:gd name="T91" fmla="*/ 215 h 221"/>
              <a:gd name="T92" fmla="*/ 174 w 511"/>
              <a:gd name="T93" fmla="*/ 153 h 221"/>
              <a:gd name="T94" fmla="*/ 342 w 511"/>
              <a:gd name="T95" fmla="*/ 130 h 221"/>
              <a:gd name="T96" fmla="*/ 370 w 511"/>
              <a:gd name="T97" fmla="*/ 90 h 221"/>
              <a:gd name="T98" fmla="*/ 374 w 511"/>
              <a:gd name="T99" fmla="*/ 98 h 221"/>
              <a:gd name="T100" fmla="*/ 354 w 511"/>
              <a:gd name="T101" fmla="*/ 122 h 221"/>
              <a:gd name="T102" fmla="*/ 342 w 511"/>
              <a:gd name="T103" fmla="*/ 130 h 221"/>
              <a:gd name="T104" fmla="*/ 352 w 511"/>
              <a:gd name="T105" fmla="*/ 103 h 221"/>
              <a:gd name="T106" fmla="*/ 351 w 511"/>
              <a:gd name="T107" fmla="*/ 133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11" h="221">
                <a:moveTo>
                  <a:pt x="188" y="44"/>
                </a:moveTo>
                <a:cubicBezTo>
                  <a:pt x="188" y="44"/>
                  <a:pt x="187" y="44"/>
                  <a:pt x="186" y="43"/>
                </a:cubicBezTo>
                <a:cubicBezTo>
                  <a:pt x="185" y="42"/>
                  <a:pt x="179" y="36"/>
                  <a:pt x="169" y="30"/>
                </a:cubicBezTo>
                <a:cubicBezTo>
                  <a:pt x="159" y="24"/>
                  <a:pt x="137" y="13"/>
                  <a:pt x="107" y="13"/>
                </a:cubicBezTo>
                <a:cubicBezTo>
                  <a:pt x="71" y="13"/>
                  <a:pt x="47" y="27"/>
                  <a:pt x="32" y="39"/>
                </a:cubicBezTo>
                <a:cubicBezTo>
                  <a:pt x="18" y="51"/>
                  <a:pt x="11" y="65"/>
                  <a:pt x="11" y="66"/>
                </a:cubicBezTo>
                <a:cubicBezTo>
                  <a:pt x="11" y="66"/>
                  <a:pt x="11" y="66"/>
                  <a:pt x="10" y="66"/>
                </a:cubicBezTo>
                <a:cubicBezTo>
                  <a:pt x="10" y="66"/>
                  <a:pt x="10" y="66"/>
                  <a:pt x="10" y="66"/>
                </a:cubicBezTo>
                <a:cubicBezTo>
                  <a:pt x="11" y="65"/>
                  <a:pt x="17" y="49"/>
                  <a:pt x="30" y="35"/>
                </a:cubicBezTo>
                <a:cubicBezTo>
                  <a:pt x="43" y="20"/>
                  <a:pt x="69" y="0"/>
                  <a:pt x="106" y="0"/>
                </a:cubicBezTo>
                <a:cubicBezTo>
                  <a:pt x="142" y="0"/>
                  <a:pt x="165" y="19"/>
                  <a:pt x="173" y="26"/>
                </a:cubicBezTo>
                <a:cubicBezTo>
                  <a:pt x="180" y="33"/>
                  <a:pt x="186" y="41"/>
                  <a:pt x="187" y="42"/>
                </a:cubicBezTo>
                <a:cubicBezTo>
                  <a:pt x="188" y="43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ubicBezTo>
                  <a:pt x="188" y="44"/>
                  <a:pt x="188" y="44"/>
                  <a:pt x="188" y="44"/>
                </a:cubicBezTo>
                <a:close/>
                <a:moveTo>
                  <a:pt x="1" y="101"/>
                </a:moveTo>
                <a:cubicBezTo>
                  <a:pt x="1" y="101"/>
                  <a:pt x="1" y="101"/>
                  <a:pt x="1" y="102"/>
                </a:cubicBezTo>
                <a:cubicBezTo>
                  <a:pt x="1" y="103"/>
                  <a:pt x="0" y="117"/>
                  <a:pt x="3" y="134"/>
                </a:cubicBezTo>
                <a:cubicBezTo>
                  <a:pt x="8" y="157"/>
                  <a:pt x="22" y="186"/>
                  <a:pt x="54" y="203"/>
                </a:cubicBezTo>
                <a:cubicBezTo>
                  <a:pt x="87" y="221"/>
                  <a:pt x="120" y="216"/>
                  <a:pt x="139" y="208"/>
                </a:cubicBezTo>
                <a:cubicBezTo>
                  <a:pt x="153" y="202"/>
                  <a:pt x="157" y="198"/>
                  <a:pt x="159" y="196"/>
                </a:cubicBezTo>
                <a:cubicBezTo>
                  <a:pt x="160" y="196"/>
                  <a:pt x="161" y="195"/>
                  <a:pt x="161" y="195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2" y="194"/>
                </a:cubicBezTo>
                <a:cubicBezTo>
                  <a:pt x="162" y="194"/>
                  <a:pt x="162" y="194"/>
                  <a:pt x="161" y="194"/>
                </a:cubicBezTo>
                <a:cubicBezTo>
                  <a:pt x="160" y="195"/>
                  <a:pt x="146" y="201"/>
                  <a:pt x="129" y="203"/>
                </a:cubicBezTo>
                <a:cubicBezTo>
                  <a:pt x="111" y="205"/>
                  <a:pt x="87" y="204"/>
                  <a:pt x="62" y="191"/>
                </a:cubicBezTo>
                <a:cubicBezTo>
                  <a:pt x="36" y="178"/>
                  <a:pt x="19" y="158"/>
                  <a:pt x="10" y="139"/>
                </a:cubicBezTo>
                <a:cubicBezTo>
                  <a:pt x="1" y="120"/>
                  <a:pt x="2" y="103"/>
                  <a:pt x="2" y="102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2" y="101"/>
                  <a:pt x="2" y="101"/>
                </a:cubicBezTo>
                <a:cubicBezTo>
                  <a:pt x="2" y="101"/>
                  <a:pt x="1" y="101"/>
                  <a:pt x="1" y="101"/>
                </a:cubicBezTo>
                <a:close/>
                <a:moveTo>
                  <a:pt x="108" y="133"/>
                </a:moveTo>
                <a:cubicBezTo>
                  <a:pt x="108" y="108"/>
                  <a:pt x="108" y="108"/>
                  <a:pt x="108" y="108"/>
                </a:cubicBezTo>
                <a:cubicBezTo>
                  <a:pt x="91" y="70"/>
                  <a:pt x="91" y="70"/>
                  <a:pt x="91" y="70"/>
                </a:cubicBezTo>
                <a:cubicBezTo>
                  <a:pt x="105" y="70"/>
                  <a:pt x="105" y="70"/>
                  <a:pt x="105" y="70"/>
                </a:cubicBezTo>
                <a:cubicBezTo>
                  <a:pt x="116" y="95"/>
                  <a:pt x="116" y="95"/>
                  <a:pt x="116" y="95"/>
                </a:cubicBezTo>
                <a:cubicBezTo>
                  <a:pt x="127" y="70"/>
                  <a:pt x="127" y="70"/>
                  <a:pt x="127" y="70"/>
                </a:cubicBezTo>
                <a:cubicBezTo>
                  <a:pt x="140" y="70"/>
                  <a:pt x="140" y="70"/>
                  <a:pt x="140" y="70"/>
                </a:cubicBezTo>
                <a:cubicBezTo>
                  <a:pt x="123" y="108"/>
                  <a:pt x="123" y="108"/>
                  <a:pt x="123" y="108"/>
                </a:cubicBezTo>
                <a:cubicBezTo>
                  <a:pt x="123" y="133"/>
                  <a:pt x="123" y="133"/>
                  <a:pt x="123" y="133"/>
                </a:cubicBezTo>
                <a:lnTo>
                  <a:pt x="108" y="133"/>
                </a:lnTo>
                <a:close/>
                <a:moveTo>
                  <a:pt x="241" y="133"/>
                </a:moveTo>
                <a:cubicBezTo>
                  <a:pt x="208" y="133"/>
                  <a:pt x="208" y="133"/>
                  <a:pt x="208" y="133"/>
                </a:cubicBezTo>
                <a:cubicBezTo>
                  <a:pt x="208" y="70"/>
                  <a:pt x="208" y="70"/>
                  <a:pt x="208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21"/>
                  <a:pt x="222" y="121"/>
                  <a:pt x="222" y="121"/>
                </a:cubicBezTo>
                <a:cubicBezTo>
                  <a:pt x="241" y="121"/>
                  <a:pt x="241" y="121"/>
                  <a:pt x="241" y="121"/>
                </a:cubicBezTo>
                <a:lnTo>
                  <a:pt x="241" y="133"/>
                </a:lnTo>
                <a:close/>
                <a:moveTo>
                  <a:pt x="73" y="70"/>
                </a:moveTo>
                <a:cubicBezTo>
                  <a:pt x="86" y="70"/>
                  <a:pt x="86" y="70"/>
                  <a:pt x="86" y="70"/>
                </a:cubicBezTo>
                <a:cubicBezTo>
                  <a:pt x="86" y="133"/>
                  <a:pt x="86" y="133"/>
                  <a:pt x="86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3"/>
                  <a:pt x="73" y="133"/>
                  <a:pt x="73" y="133"/>
                </a:cubicBezTo>
                <a:cubicBezTo>
                  <a:pt x="73" y="131"/>
                  <a:pt x="57" y="104"/>
                  <a:pt x="53" y="96"/>
                </a:cubicBezTo>
                <a:cubicBezTo>
                  <a:pt x="53" y="133"/>
                  <a:pt x="53" y="133"/>
                  <a:pt x="53" y="133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40" y="70"/>
                  <a:pt x="40" y="70"/>
                  <a:pt x="40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4" y="70"/>
                  <a:pt x="54" y="70"/>
                  <a:pt x="54" y="70"/>
                </a:cubicBezTo>
                <a:cubicBezTo>
                  <a:pt x="55" y="71"/>
                  <a:pt x="69" y="97"/>
                  <a:pt x="73" y="106"/>
                </a:cubicBezTo>
                <a:lnTo>
                  <a:pt x="73" y="70"/>
                </a:lnTo>
                <a:close/>
                <a:moveTo>
                  <a:pt x="166" y="134"/>
                </a:moveTo>
                <a:cubicBezTo>
                  <a:pt x="152" y="134"/>
                  <a:pt x="144" y="126"/>
                  <a:pt x="144" y="111"/>
                </a:cubicBezTo>
                <a:cubicBezTo>
                  <a:pt x="144" y="70"/>
                  <a:pt x="144" y="70"/>
                  <a:pt x="144" y="70"/>
                </a:cubicBezTo>
                <a:cubicBezTo>
                  <a:pt x="158" y="70"/>
                  <a:pt x="158" y="70"/>
                  <a:pt x="158" y="70"/>
                </a:cubicBezTo>
                <a:cubicBezTo>
                  <a:pt x="158" y="110"/>
                  <a:pt x="158" y="110"/>
                  <a:pt x="158" y="110"/>
                </a:cubicBezTo>
                <a:cubicBezTo>
                  <a:pt x="158" y="119"/>
                  <a:pt x="161" y="122"/>
                  <a:pt x="167" y="122"/>
                </a:cubicBezTo>
                <a:cubicBezTo>
                  <a:pt x="172" y="122"/>
                  <a:pt x="175" y="118"/>
                  <a:pt x="175" y="110"/>
                </a:cubicBezTo>
                <a:cubicBezTo>
                  <a:pt x="175" y="70"/>
                  <a:pt x="175" y="70"/>
                  <a:pt x="175" y="70"/>
                </a:cubicBezTo>
                <a:cubicBezTo>
                  <a:pt x="188" y="70"/>
                  <a:pt x="188" y="70"/>
                  <a:pt x="188" y="70"/>
                </a:cubicBezTo>
                <a:cubicBezTo>
                  <a:pt x="188" y="111"/>
                  <a:pt x="188" y="111"/>
                  <a:pt x="188" y="111"/>
                </a:cubicBezTo>
                <a:cubicBezTo>
                  <a:pt x="188" y="126"/>
                  <a:pt x="181" y="134"/>
                  <a:pt x="166" y="134"/>
                </a:cubicBezTo>
                <a:close/>
                <a:moveTo>
                  <a:pt x="259" y="199"/>
                </a:moveTo>
                <a:cubicBezTo>
                  <a:pt x="267" y="206"/>
                  <a:pt x="267" y="206"/>
                  <a:pt x="267" y="206"/>
                </a:cubicBezTo>
                <a:cubicBezTo>
                  <a:pt x="267" y="206"/>
                  <a:pt x="267" y="206"/>
                  <a:pt x="267" y="206"/>
                </a:cubicBezTo>
                <a:cubicBezTo>
                  <a:pt x="263" y="213"/>
                  <a:pt x="257" y="216"/>
                  <a:pt x="249" y="216"/>
                </a:cubicBezTo>
                <a:cubicBezTo>
                  <a:pt x="236" y="216"/>
                  <a:pt x="229" y="207"/>
                  <a:pt x="229" y="192"/>
                </a:cubicBezTo>
                <a:cubicBezTo>
                  <a:pt x="229" y="174"/>
                  <a:pt x="239" y="168"/>
                  <a:pt x="249" y="168"/>
                </a:cubicBezTo>
                <a:cubicBezTo>
                  <a:pt x="261" y="168"/>
                  <a:pt x="267" y="177"/>
                  <a:pt x="267" y="193"/>
                </a:cubicBezTo>
                <a:cubicBezTo>
                  <a:pt x="267" y="196"/>
                  <a:pt x="267" y="196"/>
                  <a:pt x="267" y="196"/>
                </a:cubicBezTo>
                <a:cubicBezTo>
                  <a:pt x="242" y="196"/>
                  <a:pt x="242" y="196"/>
                  <a:pt x="242" y="196"/>
                </a:cubicBezTo>
                <a:cubicBezTo>
                  <a:pt x="243" y="202"/>
                  <a:pt x="245" y="205"/>
                  <a:pt x="250" y="205"/>
                </a:cubicBezTo>
                <a:cubicBezTo>
                  <a:pt x="254" y="205"/>
                  <a:pt x="257" y="202"/>
                  <a:pt x="259" y="200"/>
                </a:cubicBezTo>
                <a:lnTo>
                  <a:pt x="259" y="199"/>
                </a:lnTo>
                <a:close/>
                <a:moveTo>
                  <a:pt x="242" y="187"/>
                </a:moveTo>
                <a:cubicBezTo>
                  <a:pt x="255" y="187"/>
                  <a:pt x="255" y="187"/>
                  <a:pt x="255" y="187"/>
                </a:cubicBezTo>
                <a:cubicBezTo>
                  <a:pt x="254" y="179"/>
                  <a:pt x="250" y="179"/>
                  <a:pt x="249" y="179"/>
                </a:cubicBezTo>
                <a:cubicBezTo>
                  <a:pt x="245" y="179"/>
                  <a:pt x="243" y="182"/>
                  <a:pt x="242" y="187"/>
                </a:cubicBezTo>
                <a:close/>
                <a:moveTo>
                  <a:pt x="416" y="92"/>
                </a:moveTo>
                <a:cubicBezTo>
                  <a:pt x="420" y="96"/>
                  <a:pt x="422" y="102"/>
                  <a:pt x="422" y="110"/>
                </a:cubicBezTo>
                <a:cubicBezTo>
                  <a:pt x="422" y="128"/>
                  <a:pt x="412" y="134"/>
                  <a:pt x="402" y="134"/>
                </a:cubicBezTo>
                <a:cubicBezTo>
                  <a:pt x="392" y="134"/>
                  <a:pt x="382" y="128"/>
                  <a:pt x="382" y="110"/>
                </a:cubicBezTo>
                <a:cubicBezTo>
                  <a:pt x="382" y="102"/>
                  <a:pt x="384" y="96"/>
                  <a:pt x="388" y="92"/>
                </a:cubicBezTo>
                <a:cubicBezTo>
                  <a:pt x="392" y="88"/>
                  <a:pt x="396" y="86"/>
                  <a:pt x="402" y="86"/>
                </a:cubicBezTo>
                <a:cubicBezTo>
                  <a:pt x="408" y="86"/>
                  <a:pt x="413" y="88"/>
                  <a:pt x="416" y="92"/>
                </a:cubicBezTo>
                <a:close/>
                <a:moveTo>
                  <a:pt x="409" y="110"/>
                </a:moveTo>
                <a:cubicBezTo>
                  <a:pt x="409" y="99"/>
                  <a:pt x="405" y="97"/>
                  <a:pt x="402" y="97"/>
                </a:cubicBezTo>
                <a:cubicBezTo>
                  <a:pt x="398" y="97"/>
                  <a:pt x="396" y="101"/>
                  <a:pt x="396" y="110"/>
                </a:cubicBezTo>
                <a:cubicBezTo>
                  <a:pt x="396" y="122"/>
                  <a:pt x="399" y="123"/>
                  <a:pt x="402" y="123"/>
                </a:cubicBezTo>
                <a:cubicBezTo>
                  <a:pt x="407" y="123"/>
                  <a:pt x="409" y="119"/>
                  <a:pt x="409" y="110"/>
                </a:cubicBezTo>
                <a:close/>
                <a:moveTo>
                  <a:pt x="410" y="180"/>
                </a:moveTo>
                <a:cubicBezTo>
                  <a:pt x="410" y="215"/>
                  <a:pt x="410" y="215"/>
                  <a:pt x="410" y="215"/>
                </a:cubicBezTo>
                <a:cubicBezTo>
                  <a:pt x="397" y="215"/>
                  <a:pt x="397" y="215"/>
                  <a:pt x="397" y="215"/>
                </a:cubicBezTo>
                <a:cubicBezTo>
                  <a:pt x="397" y="184"/>
                  <a:pt x="397" y="184"/>
                  <a:pt x="397" y="184"/>
                </a:cubicBezTo>
                <a:cubicBezTo>
                  <a:pt x="397" y="180"/>
                  <a:pt x="395" y="180"/>
                  <a:pt x="393" y="180"/>
                </a:cubicBezTo>
                <a:cubicBezTo>
                  <a:pt x="391" y="180"/>
                  <a:pt x="389" y="181"/>
                  <a:pt x="386" y="183"/>
                </a:cubicBezTo>
                <a:cubicBezTo>
                  <a:pt x="386" y="215"/>
                  <a:pt x="386" y="215"/>
                  <a:pt x="386" y="215"/>
                </a:cubicBezTo>
                <a:cubicBezTo>
                  <a:pt x="373" y="215"/>
                  <a:pt x="373" y="215"/>
                  <a:pt x="373" y="215"/>
                </a:cubicBezTo>
                <a:cubicBezTo>
                  <a:pt x="373" y="152"/>
                  <a:pt x="373" y="152"/>
                  <a:pt x="373" y="152"/>
                </a:cubicBezTo>
                <a:cubicBezTo>
                  <a:pt x="386" y="150"/>
                  <a:pt x="386" y="150"/>
                  <a:pt x="386" y="150"/>
                </a:cubicBezTo>
                <a:cubicBezTo>
                  <a:pt x="386" y="174"/>
                  <a:pt x="386" y="174"/>
                  <a:pt x="386" y="174"/>
                </a:cubicBezTo>
                <a:cubicBezTo>
                  <a:pt x="389" y="171"/>
                  <a:pt x="393" y="168"/>
                  <a:pt x="399" y="168"/>
                </a:cubicBezTo>
                <a:cubicBezTo>
                  <a:pt x="406" y="168"/>
                  <a:pt x="410" y="172"/>
                  <a:pt x="410" y="180"/>
                </a:cubicBezTo>
                <a:close/>
                <a:moveTo>
                  <a:pt x="511" y="124"/>
                </a:moveTo>
                <a:cubicBezTo>
                  <a:pt x="511" y="124"/>
                  <a:pt x="511" y="124"/>
                  <a:pt x="511" y="124"/>
                </a:cubicBezTo>
                <a:cubicBezTo>
                  <a:pt x="507" y="131"/>
                  <a:pt x="501" y="134"/>
                  <a:pt x="493" y="134"/>
                </a:cubicBezTo>
                <a:cubicBezTo>
                  <a:pt x="480" y="134"/>
                  <a:pt x="473" y="125"/>
                  <a:pt x="473" y="110"/>
                </a:cubicBezTo>
                <a:cubicBezTo>
                  <a:pt x="473" y="92"/>
                  <a:pt x="484" y="86"/>
                  <a:pt x="493" y="86"/>
                </a:cubicBezTo>
                <a:cubicBezTo>
                  <a:pt x="505" y="86"/>
                  <a:pt x="511" y="95"/>
                  <a:pt x="511" y="111"/>
                </a:cubicBezTo>
                <a:cubicBezTo>
                  <a:pt x="511" y="114"/>
                  <a:pt x="511" y="114"/>
                  <a:pt x="511" y="114"/>
                </a:cubicBezTo>
                <a:cubicBezTo>
                  <a:pt x="486" y="114"/>
                  <a:pt x="486" y="114"/>
                  <a:pt x="486" y="114"/>
                </a:cubicBezTo>
                <a:cubicBezTo>
                  <a:pt x="487" y="120"/>
                  <a:pt x="489" y="123"/>
                  <a:pt x="494" y="123"/>
                </a:cubicBezTo>
                <a:cubicBezTo>
                  <a:pt x="498" y="123"/>
                  <a:pt x="501" y="120"/>
                  <a:pt x="503" y="118"/>
                </a:cubicBezTo>
                <a:cubicBezTo>
                  <a:pt x="503" y="117"/>
                  <a:pt x="503" y="117"/>
                  <a:pt x="503" y="117"/>
                </a:cubicBezTo>
                <a:lnTo>
                  <a:pt x="511" y="124"/>
                </a:lnTo>
                <a:close/>
                <a:moveTo>
                  <a:pt x="487" y="105"/>
                </a:moveTo>
                <a:cubicBezTo>
                  <a:pt x="499" y="105"/>
                  <a:pt x="499" y="105"/>
                  <a:pt x="499" y="105"/>
                </a:cubicBezTo>
                <a:cubicBezTo>
                  <a:pt x="498" y="97"/>
                  <a:pt x="494" y="97"/>
                  <a:pt x="493" y="97"/>
                </a:cubicBezTo>
                <a:cubicBezTo>
                  <a:pt x="489" y="97"/>
                  <a:pt x="487" y="100"/>
                  <a:pt x="487" y="105"/>
                </a:cubicBezTo>
                <a:close/>
                <a:moveTo>
                  <a:pt x="467" y="98"/>
                </a:moveTo>
                <a:cubicBezTo>
                  <a:pt x="467" y="133"/>
                  <a:pt x="467" y="133"/>
                  <a:pt x="467" y="133"/>
                </a:cubicBezTo>
                <a:cubicBezTo>
                  <a:pt x="453" y="133"/>
                  <a:pt x="453" y="133"/>
                  <a:pt x="453" y="133"/>
                </a:cubicBezTo>
                <a:cubicBezTo>
                  <a:pt x="453" y="102"/>
                  <a:pt x="453" y="102"/>
                  <a:pt x="453" y="102"/>
                </a:cubicBezTo>
                <a:cubicBezTo>
                  <a:pt x="453" y="98"/>
                  <a:pt x="452" y="98"/>
                  <a:pt x="450" y="98"/>
                </a:cubicBezTo>
                <a:cubicBezTo>
                  <a:pt x="448" y="98"/>
                  <a:pt x="445" y="99"/>
                  <a:pt x="443" y="102"/>
                </a:cubicBezTo>
                <a:cubicBezTo>
                  <a:pt x="443" y="133"/>
                  <a:pt x="443" y="133"/>
                  <a:pt x="443" y="133"/>
                </a:cubicBezTo>
                <a:cubicBezTo>
                  <a:pt x="429" y="133"/>
                  <a:pt x="429" y="133"/>
                  <a:pt x="429" y="133"/>
                </a:cubicBezTo>
                <a:cubicBezTo>
                  <a:pt x="429" y="87"/>
                  <a:pt x="429" y="87"/>
                  <a:pt x="429" y="87"/>
                </a:cubicBezTo>
                <a:cubicBezTo>
                  <a:pt x="443" y="87"/>
                  <a:pt x="443" y="87"/>
                  <a:pt x="443" y="87"/>
                </a:cubicBezTo>
                <a:cubicBezTo>
                  <a:pt x="443" y="92"/>
                  <a:pt x="443" y="92"/>
                  <a:pt x="443" y="92"/>
                </a:cubicBezTo>
                <a:cubicBezTo>
                  <a:pt x="445" y="89"/>
                  <a:pt x="450" y="86"/>
                  <a:pt x="455" y="86"/>
                </a:cubicBezTo>
                <a:cubicBezTo>
                  <a:pt x="463" y="86"/>
                  <a:pt x="467" y="90"/>
                  <a:pt x="467" y="98"/>
                </a:cubicBezTo>
                <a:close/>
                <a:moveTo>
                  <a:pt x="357" y="169"/>
                </a:moveTo>
                <a:cubicBezTo>
                  <a:pt x="366" y="169"/>
                  <a:pt x="366" y="169"/>
                  <a:pt x="366" y="169"/>
                </a:cubicBezTo>
                <a:cubicBezTo>
                  <a:pt x="366" y="179"/>
                  <a:pt x="366" y="179"/>
                  <a:pt x="366" y="179"/>
                </a:cubicBezTo>
                <a:cubicBezTo>
                  <a:pt x="357" y="179"/>
                  <a:pt x="357" y="179"/>
                  <a:pt x="357" y="179"/>
                </a:cubicBezTo>
                <a:cubicBezTo>
                  <a:pt x="357" y="200"/>
                  <a:pt x="357" y="200"/>
                  <a:pt x="357" y="200"/>
                </a:cubicBezTo>
                <a:cubicBezTo>
                  <a:pt x="357" y="204"/>
                  <a:pt x="358" y="205"/>
                  <a:pt x="361" y="205"/>
                </a:cubicBezTo>
                <a:cubicBezTo>
                  <a:pt x="363" y="205"/>
                  <a:pt x="364" y="205"/>
                  <a:pt x="365" y="205"/>
                </a:cubicBezTo>
                <a:cubicBezTo>
                  <a:pt x="366" y="204"/>
                  <a:pt x="366" y="204"/>
                  <a:pt x="366" y="204"/>
                </a:cubicBezTo>
                <a:cubicBezTo>
                  <a:pt x="366" y="215"/>
                  <a:pt x="366" y="215"/>
                  <a:pt x="366" y="215"/>
                </a:cubicBezTo>
                <a:cubicBezTo>
                  <a:pt x="365" y="215"/>
                  <a:pt x="365" y="215"/>
                  <a:pt x="365" y="215"/>
                </a:cubicBezTo>
                <a:cubicBezTo>
                  <a:pt x="364" y="215"/>
                  <a:pt x="360" y="215"/>
                  <a:pt x="357" y="215"/>
                </a:cubicBezTo>
                <a:cubicBezTo>
                  <a:pt x="347" y="215"/>
                  <a:pt x="343" y="212"/>
                  <a:pt x="343" y="203"/>
                </a:cubicBezTo>
                <a:cubicBezTo>
                  <a:pt x="343" y="179"/>
                  <a:pt x="343" y="179"/>
                  <a:pt x="343" y="179"/>
                </a:cubicBezTo>
                <a:cubicBezTo>
                  <a:pt x="337" y="179"/>
                  <a:pt x="337" y="179"/>
                  <a:pt x="337" y="179"/>
                </a:cubicBezTo>
                <a:cubicBezTo>
                  <a:pt x="337" y="169"/>
                  <a:pt x="337" y="169"/>
                  <a:pt x="337" y="169"/>
                </a:cubicBezTo>
                <a:cubicBezTo>
                  <a:pt x="343" y="169"/>
                  <a:pt x="343" y="169"/>
                  <a:pt x="343" y="169"/>
                </a:cubicBezTo>
                <a:cubicBezTo>
                  <a:pt x="343" y="156"/>
                  <a:pt x="343" y="156"/>
                  <a:pt x="343" y="156"/>
                </a:cubicBezTo>
                <a:cubicBezTo>
                  <a:pt x="357" y="154"/>
                  <a:pt x="357" y="154"/>
                  <a:pt x="357" y="154"/>
                </a:cubicBezTo>
                <a:lnTo>
                  <a:pt x="357" y="169"/>
                </a:lnTo>
                <a:close/>
                <a:moveTo>
                  <a:pt x="332" y="98"/>
                </a:moveTo>
                <a:cubicBezTo>
                  <a:pt x="332" y="133"/>
                  <a:pt x="332" y="133"/>
                  <a:pt x="332" y="133"/>
                </a:cubicBezTo>
                <a:cubicBezTo>
                  <a:pt x="318" y="133"/>
                  <a:pt x="318" y="133"/>
                  <a:pt x="318" y="133"/>
                </a:cubicBezTo>
                <a:cubicBezTo>
                  <a:pt x="318" y="102"/>
                  <a:pt x="318" y="102"/>
                  <a:pt x="318" y="102"/>
                </a:cubicBezTo>
                <a:cubicBezTo>
                  <a:pt x="318" y="98"/>
                  <a:pt x="316" y="98"/>
                  <a:pt x="315" y="98"/>
                </a:cubicBezTo>
                <a:cubicBezTo>
                  <a:pt x="313" y="98"/>
                  <a:pt x="310" y="99"/>
                  <a:pt x="307" y="102"/>
                </a:cubicBezTo>
                <a:cubicBezTo>
                  <a:pt x="307" y="133"/>
                  <a:pt x="307" y="133"/>
                  <a:pt x="307" y="133"/>
                </a:cubicBezTo>
                <a:cubicBezTo>
                  <a:pt x="294" y="133"/>
                  <a:pt x="294" y="133"/>
                  <a:pt x="294" y="133"/>
                </a:cubicBezTo>
                <a:cubicBezTo>
                  <a:pt x="294" y="87"/>
                  <a:pt x="294" y="87"/>
                  <a:pt x="294" y="87"/>
                </a:cubicBezTo>
                <a:cubicBezTo>
                  <a:pt x="307" y="87"/>
                  <a:pt x="307" y="87"/>
                  <a:pt x="307" y="87"/>
                </a:cubicBezTo>
                <a:cubicBezTo>
                  <a:pt x="307" y="92"/>
                  <a:pt x="307" y="92"/>
                  <a:pt x="307" y="92"/>
                </a:cubicBezTo>
                <a:cubicBezTo>
                  <a:pt x="310" y="89"/>
                  <a:pt x="315" y="86"/>
                  <a:pt x="320" y="86"/>
                </a:cubicBezTo>
                <a:cubicBezTo>
                  <a:pt x="328" y="86"/>
                  <a:pt x="332" y="90"/>
                  <a:pt x="332" y="98"/>
                </a:cubicBezTo>
                <a:close/>
                <a:moveTo>
                  <a:pt x="272" y="132"/>
                </a:moveTo>
                <a:cubicBezTo>
                  <a:pt x="272" y="131"/>
                  <a:pt x="271" y="130"/>
                  <a:pt x="271" y="128"/>
                </a:cubicBezTo>
                <a:cubicBezTo>
                  <a:pt x="268" y="132"/>
                  <a:pt x="264" y="133"/>
                  <a:pt x="259" y="133"/>
                </a:cubicBezTo>
                <a:cubicBezTo>
                  <a:pt x="251" y="133"/>
                  <a:pt x="247" y="129"/>
                  <a:pt x="247" y="121"/>
                </a:cubicBezTo>
                <a:cubicBezTo>
                  <a:pt x="247" y="112"/>
                  <a:pt x="255" y="106"/>
                  <a:pt x="271" y="103"/>
                </a:cubicBezTo>
                <a:cubicBezTo>
                  <a:pt x="271" y="102"/>
                  <a:pt x="271" y="102"/>
                  <a:pt x="271" y="102"/>
                </a:cubicBezTo>
                <a:cubicBezTo>
                  <a:pt x="271" y="98"/>
                  <a:pt x="270" y="97"/>
                  <a:pt x="267" y="97"/>
                </a:cubicBezTo>
                <a:cubicBezTo>
                  <a:pt x="263" y="97"/>
                  <a:pt x="258" y="100"/>
                  <a:pt x="256" y="102"/>
                </a:cubicBezTo>
                <a:cubicBezTo>
                  <a:pt x="255" y="102"/>
                  <a:pt x="255" y="102"/>
                  <a:pt x="255" y="102"/>
                </a:cubicBezTo>
                <a:cubicBezTo>
                  <a:pt x="249" y="94"/>
                  <a:pt x="249" y="94"/>
                  <a:pt x="249" y="94"/>
                </a:cubicBezTo>
                <a:cubicBezTo>
                  <a:pt x="249" y="93"/>
                  <a:pt x="249" y="93"/>
                  <a:pt x="249" y="93"/>
                </a:cubicBezTo>
                <a:cubicBezTo>
                  <a:pt x="255" y="89"/>
                  <a:pt x="262" y="86"/>
                  <a:pt x="270" y="86"/>
                </a:cubicBezTo>
                <a:cubicBezTo>
                  <a:pt x="280" y="86"/>
                  <a:pt x="285" y="91"/>
                  <a:pt x="285" y="102"/>
                </a:cubicBezTo>
                <a:cubicBezTo>
                  <a:pt x="285" y="121"/>
                  <a:pt x="285" y="121"/>
                  <a:pt x="285" y="121"/>
                </a:cubicBezTo>
                <a:cubicBezTo>
                  <a:pt x="285" y="127"/>
                  <a:pt x="285" y="130"/>
                  <a:pt x="286" y="132"/>
                </a:cubicBezTo>
                <a:cubicBezTo>
                  <a:pt x="286" y="133"/>
                  <a:pt x="286" y="133"/>
                  <a:pt x="286" y="133"/>
                </a:cubicBezTo>
                <a:cubicBezTo>
                  <a:pt x="272" y="133"/>
                  <a:pt x="272" y="133"/>
                  <a:pt x="272" y="133"/>
                </a:cubicBezTo>
                <a:lnTo>
                  <a:pt x="272" y="132"/>
                </a:lnTo>
                <a:close/>
                <a:moveTo>
                  <a:pt x="271" y="111"/>
                </a:moveTo>
                <a:cubicBezTo>
                  <a:pt x="262" y="113"/>
                  <a:pt x="261" y="116"/>
                  <a:pt x="261" y="119"/>
                </a:cubicBezTo>
                <a:cubicBezTo>
                  <a:pt x="261" y="121"/>
                  <a:pt x="262" y="123"/>
                  <a:pt x="264" y="123"/>
                </a:cubicBezTo>
                <a:cubicBezTo>
                  <a:pt x="267" y="123"/>
                  <a:pt x="269" y="122"/>
                  <a:pt x="271" y="120"/>
                </a:cubicBezTo>
                <a:lnTo>
                  <a:pt x="271" y="111"/>
                </a:lnTo>
                <a:close/>
                <a:moveTo>
                  <a:pt x="310" y="214"/>
                </a:moveTo>
                <a:cubicBezTo>
                  <a:pt x="311" y="215"/>
                  <a:pt x="311" y="215"/>
                  <a:pt x="311" y="215"/>
                </a:cubicBezTo>
                <a:cubicBezTo>
                  <a:pt x="297" y="215"/>
                  <a:pt x="297" y="215"/>
                  <a:pt x="297" y="215"/>
                </a:cubicBezTo>
                <a:cubicBezTo>
                  <a:pt x="297" y="214"/>
                  <a:pt x="297" y="214"/>
                  <a:pt x="297" y="214"/>
                </a:cubicBezTo>
                <a:cubicBezTo>
                  <a:pt x="296" y="213"/>
                  <a:pt x="296" y="212"/>
                  <a:pt x="296" y="210"/>
                </a:cubicBezTo>
                <a:cubicBezTo>
                  <a:pt x="293" y="214"/>
                  <a:pt x="289" y="215"/>
                  <a:pt x="283" y="215"/>
                </a:cubicBezTo>
                <a:cubicBezTo>
                  <a:pt x="276" y="215"/>
                  <a:pt x="272" y="211"/>
                  <a:pt x="272" y="203"/>
                </a:cubicBezTo>
                <a:cubicBezTo>
                  <a:pt x="272" y="194"/>
                  <a:pt x="280" y="188"/>
                  <a:pt x="296" y="185"/>
                </a:cubicBezTo>
                <a:cubicBezTo>
                  <a:pt x="296" y="183"/>
                  <a:pt x="296" y="183"/>
                  <a:pt x="296" y="183"/>
                </a:cubicBezTo>
                <a:cubicBezTo>
                  <a:pt x="296" y="180"/>
                  <a:pt x="295" y="179"/>
                  <a:pt x="292" y="179"/>
                </a:cubicBezTo>
                <a:cubicBezTo>
                  <a:pt x="287" y="179"/>
                  <a:pt x="283" y="182"/>
                  <a:pt x="280" y="184"/>
                </a:cubicBezTo>
                <a:cubicBezTo>
                  <a:pt x="280" y="184"/>
                  <a:pt x="280" y="184"/>
                  <a:pt x="280" y="184"/>
                </a:cubicBezTo>
                <a:cubicBezTo>
                  <a:pt x="273" y="176"/>
                  <a:pt x="273" y="176"/>
                  <a:pt x="273" y="176"/>
                </a:cubicBezTo>
                <a:cubicBezTo>
                  <a:pt x="274" y="175"/>
                  <a:pt x="274" y="175"/>
                  <a:pt x="274" y="175"/>
                </a:cubicBezTo>
                <a:cubicBezTo>
                  <a:pt x="279" y="171"/>
                  <a:pt x="286" y="168"/>
                  <a:pt x="294" y="168"/>
                </a:cubicBezTo>
                <a:cubicBezTo>
                  <a:pt x="305" y="168"/>
                  <a:pt x="309" y="173"/>
                  <a:pt x="309" y="183"/>
                </a:cubicBezTo>
                <a:cubicBezTo>
                  <a:pt x="309" y="203"/>
                  <a:pt x="309" y="203"/>
                  <a:pt x="309" y="203"/>
                </a:cubicBezTo>
                <a:cubicBezTo>
                  <a:pt x="309" y="209"/>
                  <a:pt x="310" y="212"/>
                  <a:pt x="310" y="214"/>
                </a:cubicBezTo>
                <a:close/>
                <a:moveTo>
                  <a:pt x="296" y="193"/>
                </a:moveTo>
                <a:cubicBezTo>
                  <a:pt x="286" y="195"/>
                  <a:pt x="285" y="198"/>
                  <a:pt x="285" y="201"/>
                </a:cubicBezTo>
                <a:cubicBezTo>
                  <a:pt x="285" y="203"/>
                  <a:pt x="286" y="205"/>
                  <a:pt x="289" y="205"/>
                </a:cubicBezTo>
                <a:cubicBezTo>
                  <a:pt x="291" y="205"/>
                  <a:pt x="294" y="204"/>
                  <a:pt x="296" y="201"/>
                </a:cubicBezTo>
                <a:lnTo>
                  <a:pt x="296" y="193"/>
                </a:lnTo>
                <a:close/>
                <a:moveTo>
                  <a:pt x="318" y="159"/>
                </a:moveTo>
                <a:cubicBezTo>
                  <a:pt x="332" y="157"/>
                  <a:pt x="332" y="157"/>
                  <a:pt x="332" y="157"/>
                </a:cubicBezTo>
                <a:cubicBezTo>
                  <a:pt x="332" y="215"/>
                  <a:pt x="332" y="215"/>
                  <a:pt x="332" y="215"/>
                </a:cubicBezTo>
                <a:cubicBezTo>
                  <a:pt x="318" y="215"/>
                  <a:pt x="318" y="215"/>
                  <a:pt x="318" y="215"/>
                </a:cubicBezTo>
                <a:lnTo>
                  <a:pt x="318" y="159"/>
                </a:lnTo>
                <a:close/>
                <a:moveTo>
                  <a:pt x="208" y="153"/>
                </a:moveTo>
                <a:cubicBezTo>
                  <a:pt x="222" y="153"/>
                  <a:pt x="222" y="153"/>
                  <a:pt x="222" y="153"/>
                </a:cubicBezTo>
                <a:cubicBezTo>
                  <a:pt x="222" y="215"/>
                  <a:pt x="222" y="215"/>
                  <a:pt x="222" y="215"/>
                </a:cubicBezTo>
                <a:cubicBezTo>
                  <a:pt x="208" y="215"/>
                  <a:pt x="208" y="215"/>
                  <a:pt x="208" y="215"/>
                </a:cubicBezTo>
                <a:cubicBezTo>
                  <a:pt x="208" y="188"/>
                  <a:pt x="208" y="188"/>
                  <a:pt x="208" y="188"/>
                </a:cubicBezTo>
                <a:cubicBezTo>
                  <a:pt x="188" y="188"/>
                  <a:pt x="188" y="188"/>
                  <a:pt x="188" y="188"/>
                </a:cubicBezTo>
                <a:cubicBezTo>
                  <a:pt x="188" y="215"/>
                  <a:pt x="188" y="215"/>
                  <a:pt x="188" y="215"/>
                </a:cubicBezTo>
                <a:cubicBezTo>
                  <a:pt x="174" y="215"/>
                  <a:pt x="174" y="215"/>
                  <a:pt x="174" y="215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88" y="153"/>
                  <a:pt x="188" y="153"/>
                  <a:pt x="188" y="153"/>
                </a:cubicBezTo>
                <a:cubicBezTo>
                  <a:pt x="188" y="176"/>
                  <a:pt x="188" y="176"/>
                  <a:pt x="188" y="176"/>
                </a:cubicBezTo>
                <a:cubicBezTo>
                  <a:pt x="208" y="176"/>
                  <a:pt x="208" y="176"/>
                  <a:pt x="208" y="176"/>
                </a:cubicBezTo>
                <a:lnTo>
                  <a:pt x="208" y="153"/>
                </a:lnTo>
                <a:close/>
                <a:moveTo>
                  <a:pt x="342" y="130"/>
                </a:moveTo>
                <a:cubicBezTo>
                  <a:pt x="340" y="129"/>
                  <a:pt x="339" y="127"/>
                  <a:pt x="339" y="124"/>
                </a:cubicBezTo>
                <a:cubicBezTo>
                  <a:pt x="339" y="122"/>
                  <a:pt x="341" y="118"/>
                  <a:pt x="345" y="116"/>
                </a:cubicBezTo>
                <a:cubicBezTo>
                  <a:pt x="341" y="113"/>
                  <a:pt x="339" y="108"/>
                  <a:pt x="339" y="103"/>
                </a:cubicBezTo>
                <a:cubicBezTo>
                  <a:pt x="339" y="93"/>
                  <a:pt x="346" y="86"/>
                  <a:pt x="357" y="86"/>
                </a:cubicBezTo>
                <a:cubicBezTo>
                  <a:pt x="362" y="86"/>
                  <a:pt x="367" y="88"/>
                  <a:pt x="370" y="90"/>
                </a:cubicBezTo>
                <a:cubicBezTo>
                  <a:pt x="372" y="88"/>
                  <a:pt x="376" y="86"/>
                  <a:pt x="379" y="86"/>
                </a:cubicBezTo>
                <a:cubicBezTo>
                  <a:pt x="380" y="86"/>
                  <a:pt x="380" y="86"/>
                  <a:pt x="380" y="86"/>
                </a:cubicBezTo>
                <a:cubicBezTo>
                  <a:pt x="380" y="98"/>
                  <a:pt x="380" y="98"/>
                  <a:pt x="380" y="98"/>
                </a:cubicBezTo>
                <a:cubicBezTo>
                  <a:pt x="379" y="98"/>
                  <a:pt x="379" y="98"/>
                  <a:pt x="379" y="98"/>
                </a:cubicBezTo>
                <a:cubicBezTo>
                  <a:pt x="378" y="98"/>
                  <a:pt x="376" y="98"/>
                  <a:pt x="374" y="98"/>
                </a:cubicBezTo>
                <a:cubicBezTo>
                  <a:pt x="375" y="100"/>
                  <a:pt x="375" y="101"/>
                  <a:pt x="375" y="103"/>
                </a:cubicBezTo>
                <a:cubicBezTo>
                  <a:pt x="375" y="113"/>
                  <a:pt x="368" y="120"/>
                  <a:pt x="357" y="120"/>
                </a:cubicBezTo>
                <a:cubicBezTo>
                  <a:pt x="355" y="120"/>
                  <a:pt x="353" y="119"/>
                  <a:pt x="351" y="119"/>
                </a:cubicBezTo>
                <a:cubicBezTo>
                  <a:pt x="351" y="120"/>
                  <a:pt x="351" y="120"/>
                  <a:pt x="351" y="120"/>
                </a:cubicBezTo>
                <a:cubicBezTo>
                  <a:pt x="351" y="121"/>
                  <a:pt x="351" y="122"/>
                  <a:pt x="354" y="122"/>
                </a:cubicBezTo>
                <a:cubicBezTo>
                  <a:pt x="360" y="123"/>
                  <a:pt x="360" y="123"/>
                  <a:pt x="360" y="123"/>
                </a:cubicBezTo>
                <a:cubicBezTo>
                  <a:pt x="374" y="124"/>
                  <a:pt x="379" y="127"/>
                  <a:pt x="379" y="135"/>
                </a:cubicBezTo>
                <a:cubicBezTo>
                  <a:pt x="379" y="144"/>
                  <a:pt x="370" y="149"/>
                  <a:pt x="356" y="149"/>
                </a:cubicBezTo>
                <a:cubicBezTo>
                  <a:pt x="342" y="149"/>
                  <a:pt x="336" y="146"/>
                  <a:pt x="336" y="139"/>
                </a:cubicBezTo>
                <a:cubicBezTo>
                  <a:pt x="336" y="135"/>
                  <a:pt x="338" y="132"/>
                  <a:pt x="342" y="130"/>
                </a:cubicBezTo>
                <a:close/>
                <a:moveTo>
                  <a:pt x="352" y="103"/>
                </a:moveTo>
                <a:cubicBezTo>
                  <a:pt x="352" y="106"/>
                  <a:pt x="352" y="111"/>
                  <a:pt x="357" y="111"/>
                </a:cubicBezTo>
                <a:cubicBezTo>
                  <a:pt x="360" y="111"/>
                  <a:pt x="362" y="108"/>
                  <a:pt x="362" y="103"/>
                </a:cubicBezTo>
                <a:cubicBezTo>
                  <a:pt x="362" y="100"/>
                  <a:pt x="361" y="96"/>
                  <a:pt x="357" y="96"/>
                </a:cubicBezTo>
                <a:cubicBezTo>
                  <a:pt x="352" y="96"/>
                  <a:pt x="352" y="101"/>
                  <a:pt x="352" y="103"/>
                </a:cubicBezTo>
                <a:close/>
                <a:moveTo>
                  <a:pt x="348" y="137"/>
                </a:moveTo>
                <a:cubicBezTo>
                  <a:pt x="348" y="140"/>
                  <a:pt x="350" y="142"/>
                  <a:pt x="357" y="142"/>
                </a:cubicBezTo>
                <a:cubicBezTo>
                  <a:pt x="363" y="142"/>
                  <a:pt x="366" y="140"/>
                  <a:pt x="366" y="137"/>
                </a:cubicBezTo>
                <a:cubicBezTo>
                  <a:pt x="366" y="135"/>
                  <a:pt x="366" y="134"/>
                  <a:pt x="358" y="134"/>
                </a:cubicBezTo>
                <a:cubicBezTo>
                  <a:pt x="351" y="133"/>
                  <a:pt x="351" y="133"/>
                  <a:pt x="351" y="133"/>
                </a:cubicBezTo>
                <a:cubicBezTo>
                  <a:pt x="351" y="133"/>
                  <a:pt x="350" y="133"/>
                  <a:pt x="350" y="133"/>
                </a:cubicBezTo>
                <a:cubicBezTo>
                  <a:pt x="349" y="134"/>
                  <a:pt x="348" y="136"/>
                  <a:pt x="348" y="13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9DBE69E4-70C9-439F-A4E2-8EADA295F722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00707" y="6062614"/>
            <a:ext cx="2391293" cy="74694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7930" y="6243911"/>
            <a:ext cx="2553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5A008F"/>
                </a:solidFill>
                <a:latin typeface="Tw Cen MT" panose="020B0602020104020603" pitchFamily="34" charset="0"/>
              </a:rPr>
              <a:t>Department of</a:t>
            </a:r>
            <a:endParaRPr lang="en-US" sz="1800" dirty="0">
              <a:solidFill>
                <a:srgbClr val="5A008F"/>
              </a:solidFill>
              <a:latin typeface="Tw Cen MT" panose="020B0602020104020603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38674" y="6467134"/>
            <a:ext cx="1885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5A008F"/>
                </a:solidFill>
                <a:latin typeface="Tw Cen MT" panose="020B0602020104020603" pitchFamily="34" charset="0"/>
              </a:rPr>
              <a:t>Population Health</a:t>
            </a:r>
            <a:endParaRPr lang="en-US" sz="1800" dirty="0">
              <a:solidFill>
                <a:srgbClr val="5A008F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68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0" r:id="rId9"/>
    <p:sldLayoutId id="2147483671" r:id="rId10"/>
  </p:sldLayoutIdLst>
  <p:hf sldNum="0" hdr="0" dt="0"/>
  <p:txStyles>
    <p:titleStyle>
      <a:lvl1pPr algn="l" defTabSz="457189" rtl="0" eaLnBrk="1" latinLnBrk="0" hangingPunct="1">
        <a:lnSpc>
          <a:spcPct val="85000"/>
        </a:lnSpc>
        <a:spcBef>
          <a:spcPct val="0"/>
        </a:spcBef>
        <a:buNone/>
        <a:defRPr lang="en-US" sz="3200" b="1" i="0" kern="1200" cap="none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457189" rtl="0" eaLnBrk="1" latinLnBrk="0" hangingPunct="1">
        <a:lnSpc>
          <a:spcPct val="100000"/>
        </a:lnSpc>
        <a:spcBef>
          <a:spcPts val="1067"/>
        </a:spcBef>
        <a:buClr>
          <a:schemeClr val="tx2"/>
        </a:buClr>
        <a:buFont typeface="Arial"/>
        <a:buChar char="•"/>
        <a:defRPr lang="en-US" sz="2133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09585" indent="-304792" algn="l" defTabSz="457189" rtl="0" eaLnBrk="1" latinLnBrk="0" hangingPunct="1">
        <a:lnSpc>
          <a:spcPct val="100000"/>
        </a:lnSpc>
        <a:spcBef>
          <a:spcPts val="1067"/>
        </a:spcBef>
        <a:buClr>
          <a:schemeClr val="tx2"/>
        </a:buClr>
        <a:buFont typeface="Arial"/>
        <a:buChar char="–"/>
        <a:defRPr lang="en-US" sz="1867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914377" indent="-304792" algn="l" defTabSz="457189" rtl="0" eaLnBrk="1" latinLnBrk="0" hangingPunct="1">
        <a:lnSpc>
          <a:spcPct val="100000"/>
        </a:lnSpc>
        <a:spcBef>
          <a:spcPts val="1067"/>
        </a:spcBef>
        <a:buClr>
          <a:schemeClr val="tx2"/>
        </a:buClr>
        <a:buFont typeface="Arial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219170" indent="-304792" algn="l" defTabSz="457189" rtl="0" eaLnBrk="1" latinLnBrk="0" hangingPunct="1">
        <a:lnSpc>
          <a:spcPct val="100000"/>
        </a:lnSpc>
        <a:spcBef>
          <a:spcPts val="1067"/>
        </a:spcBef>
        <a:buClr>
          <a:schemeClr val="tx2"/>
        </a:buClr>
        <a:buFont typeface="Arial"/>
        <a:buChar char="–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523962" indent="-304792" algn="l" defTabSz="457189" rtl="0" eaLnBrk="1" latinLnBrk="0" hangingPunct="1">
        <a:lnSpc>
          <a:spcPct val="100000"/>
        </a:lnSpc>
        <a:spcBef>
          <a:spcPts val="1067"/>
        </a:spcBef>
        <a:buClr>
          <a:schemeClr val="tx2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48">
          <p15:clr>
            <a:srgbClr val="F26B43"/>
          </p15:clr>
        </p15:guide>
        <p15:guide id="2" pos="288">
          <p15:clr>
            <a:srgbClr val="F26B43"/>
          </p15:clr>
        </p15:guide>
        <p15:guide id="3" pos="5472">
          <p15:clr>
            <a:srgbClr val="F26B43"/>
          </p15:clr>
        </p15:guide>
        <p15:guide id="4" orient="horz" pos="492">
          <p15:clr>
            <a:srgbClr val="F26B43"/>
          </p15:clr>
        </p15:guide>
        <p15:guide id="5" orient="horz" pos="82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492C2FB-B228-4686-BB92-7B9C90748A40}"/>
              </a:ext>
            </a:extLst>
          </p:cNvPr>
          <p:cNvGrpSpPr/>
          <p:nvPr/>
        </p:nvGrpSpPr>
        <p:grpSpPr>
          <a:xfrm>
            <a:off x="1271296" y="5262933"/>
            <a:ext cx="10539818" cy="407720"/>
            <a:chOff x="2897170" y="5557721"/>
            <a:chExt cx="7250861" cy="26009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FE65E4C-E09F-48AF-BA9F-0E7D74E1B34E}"/>
                </a:ext>
              </a:extLst>
            </p:cNvPr>
            <p:cNvSpPr txBox="1"/>
            <p:nvPr/>
          </p:nvSpPr>
          <p:spPr>
            <a:xfrm>
              <a:off x="3336262" y="5601843"/>
              <a:ext cx="1838848" cy="215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600" dirty="0"/>
                <a:t>Pessimistic: No vaccine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06AFE7C-4823-44C0-A86B-420716276025}"/>
                </a:ext>
              </a:extLst>
            </p:cNvPr>
            <p:cNvCxnSpPr>
              <a:cxnSpLocks/>
            </p:cNvCxnSpPr>
            <p:nvPr/>
          </p:nvCxnSpPr>
          <p:spPr>
            <a:xfrm>
              <a:off x="5348339" y="5700148"/>
              <a:ext cx="407750" cy="0"/>
            </a:xfrm>
            <a:prstGeom prst="line">
              <a:avLst/>
            </a:prstGeom>
            <a:ln w="57150">
              <a:solidFill>
                <a:srgbClr val="FF5519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E0AE7D6-F899-4EBD-8FE4-85B0CB659712}"/>
                </a:ext>
              </a:extLst>
            </p:cNvPr>
            <p:cNvSpPr txBox="1"/>
            <p:nvPr/>
          </p:nvSpPr>
          <p:spPr>
            <a:xfrm>
              <a:off x="5768369" y="5571672"/>
              <a:ext cx="1925203" cy="215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600" dirty="0"/>
                <a:t> </a:t>
              </a:r>
              <a:r>
                <a:rPr lang="en-ZA" sz="1600" dirty="0" smtClean="0"/>
                <a:t>Mid-range: No vaccine</a:t>
              </a:r>
              <a:endParaRPr lang="en-ZA" sz="1600" baseline="30000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2B5FDD-5668-4A80-858A-A8B2BD5AF2CB}"/>
                </a:ext>
              </a:extLst>
            </p:cNvPr>
            <p:cNvCxnSpPr>
              <a:cxnSpLocks/>
            </p:cNvCxnSpPr>
            <p:nvPr/>
          </p:nvCxnSpPr>
          <p:spPr>
            <a:xfrm>
              <a:off x="2897170" y="5700147"/>
              <a:ext cx="405294" cy="0"/>
            </a:xfrm>
            <a:prstGeom prst="line">
              <a:avLst/>
            </a:prstGeom>
            <a:ln w="57150">
              <a:solidFill>
                <a:srgbClr val="81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45608F-410B-4FC1-BBBE-271032958B3D}"/>
                </a:ext>
              </a:extLst>
            </p:cNvPr>
            <p:cNvSpPr txBox="1"/>
            <p:nvPr/>
          </p:nvSpPr>
          <p:spPr>
            <a:xfrm>
              <a:off x="8340254" y="5557721"/>
              <a:ext cx="1807777" cy="223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60"/>
                </a:lnSpc>
              </a:pPr>
              <a:r>
                <a:rPr lang="en-ZA" sz="1600" dirty="0"/>
                <a:t> </a:t>
              </a:r>
              <a:r>
                <a:rPr lang="en-ZA" sz="1600" dirty="0" smtClean="0"/>
                <a:t>Optimistic: No vaccine</a:t>
              </a:r>
              <a:endParaRPr lang="en-ZA" sz="1600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B6083B-8CD6-407A-8EE7-55415B9BE8C0}"/>
                </a:ext>
              </a:extLst>
            </p:cNvPr>
            <p:cNvCxnSpPr>
              <a:cxnSpLocks/>
              <a:endCxn id="11" idx="1"/>
            </p:cNvCxnSpPr>
            <p:nvPr/>
          </p:nvCxnSpPr>
          <p:spPr>
            <a:xfrm flipV="1">
              <a:off x="7935473" y="5669551"/>
              <a:ext cx="404781" cy="426"/>
            </a:xfrm>
            <a:prstGeom prst="line">
              <a:avLst/>
            </a:prstGeom>
            <a:ln w="57150">
              <a:solidFill>
                <a:srgbClr val="CFCF0E"/>
              </a:solidFill>
              <a:prstDash val="soli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51D6213-A6A3-49FD-9722-7A86DF887EE3}"/>
              </a:ext>
            </a:extLst>
          </p:cNvPr>
          <p:cNvSpPr txBox="1"/>
          <p:nvPr/>
        </p:nvSpPr>
        <p:spPr>
          <a:xfrm>
            <a:off x="1923185" y="5687186"/>
            <a:ext cx="2987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Pessimistic: </a:t>
            </a:r>
            <a:r>
              <a:rPr lang="en-ZA" sz="1600" dirty="0" smtClean="0"/>
              <a:t>With vaccine</a:t>
            </a:r>
            <a:endParaRPr lang="en-ZA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E1A290-ACFF-49E2-9280-0CE1825AADF8}"/>
              </a:ext>
            </a:extLst>
          </p:cNvPr>
          <p:cNvSpPr txBox="1"/>
          <p:nvPr/>
        </p:nvSpPr>
        <p:spPr>
          <a:xfrm>
            <a:off x="5523421" y="5687186"/>
            <a:ext cx="31275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Mid-range: </a:t>
            </a:r>
            <a:r>
              <a:rPr lang="en-ZA" sz="1600" dirty="0" smtClean="0"/>
              <a:t>With vaccine</a:t>
            </a:r>
            <a:endParaRPr lang="en-ZA" sz="1600" baseline="300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7E76D7E-0798-4E24-AD65-6A0219558807}"/>
              </a:ext>
            </a:extLst>
          </p:cNvPr>
          <p:cNvCxnSpPr>
            <a:cxnSpLocks/>
          </p:cNvCxnSpPr>
          <p:nvPr/>
        </p:nvCxnSpPr>
        <p:spPr>
          <a:xfrm>
            <a:off x="1270228" y="5827791"/>
            <a:ext cx="694749" cy="0"/>
          </a:xfrm>
          <a:prstGeom prst="line">
            <a:avLst/>
          </a:prstGeom>
          <a:ln w="57150">
            <a:solidFill>
              <a:srgbClr val="81000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31F0B6C-3178-414F-B4E1-4DBAA3A254BE}"/>
              </a:ext>
            </a:extLst>
          </p:cNvPr>
          <p:cNvCxnSpPr>
            <a:cxnSpLocks/>
          </p:cNvCxnSpPr>
          <p:nvPr/>
        </p:nvCxnSpPr>
        <p:spPr>
          <a:xfrm flipV="1">
            <a:off x="8565929" y="5851117"/>
            <a:ext cx="641977" cy="0"/>
          </a:xfrm>
          <a:prstGeom prst="line">
            <a:avLst/>
          </a:prstGeom>
          <a:ln w="57150">
            <a:solidFill>
              <a:srgbClr val="CFCF0E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7AE2676-4C8C-4791-AB5E-93946ED2B1AB}"/>
              </a:ext>
            </a:extLst>
          </p:cNvPr>
          <p:cNvCxnSpPr>
            <a:cxnSpLocks/>
          </p:cNvCxnSpPr>
          <p:nvPr/>
        </p:nvCxnSpPr>
        <p:spPr>
          <a:xfrm>
            <a:off x="4856188" y="5843561"/>
            <a:ext cx="614747" cy="0"/>
          </a:xfrm>
          <a:prstGeom prst="line">
            <a:avLst/>
          </a:prstGeom>
          <a:ln w="57150">
            <a:solidFill>
              <a:srgbClr val="FF5519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2" descr="A picture containing chart&#10;&#10;Description automatically generated">
            <a:extLst>
              <a:ext uri="{FF2B5EF4-FFF2-40B4-BE49-F238E27FC236}">
                <a16:creationId xmlns:a16="http://schemas.microsoft.com/office/drawing/2014/main" id="{CAAE7D94-0A00-4FE5-8AF5-8B9884F5F9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05" t="13345"/>
          <a:stretch/>
        </p:blipFill>
        <p:spPr>
          <a:xfrm>
            <a:off x="683288" y="1838852"/>
            <a:ext cx="11508712" cy="3521668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B66E29C7-E02B-489A-A9EA-C64AB532D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0260"/>
            <a:ext cx="12023098" cy="55007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400" dirty="0"/>
              <a:t>A race against time: NYC vaccine roll-out and the new SARS-CoV-2 variant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Daily COVID-19 hospitalizations if vaccine roll-out accelerates to 100k/day on </a:t>
            </a:r>
            <a:r>
              <a:rPr lang="en-US" sz="2000" u="sng" dirty="0" smtClean="0"/>
              <a:t>Jan 11</a:t>
            </a:r>
            <a:r>
              <a:rPr lang="en-US" sz="2000" u="sng" baseline="30000" dirty="0" smtClean="0"/>
              <a:t>th</a:t>
            </a:r>
            <a:endParaRPr lang="en-US" sz="2000" b="0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6E1A290-ACFF-49E2-9280-0CE1825AADF8}"/>
              </a:ext>
            </a:extLst>
          </p:cNvPr>
          <p:cNvSpPr txBox="1"/>
          <p:nvPr/>
        </p:nvSpPr>
        <p:spPr>
          <a:xfrm>
            <a:off x="9263944" y="5782320"/>
            <a:ext cx="31275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Optimistic: With vaccine</a:t>
            </a:r>
            <a:endParaRPr lang="en-ZA" sz="1600" baseline="30000" dirty="0"/>
          </a:p>
        </p:txBody>
      </p:sp>
      <p:sp>
        <p:nvSpPr>
          <p:cNvPr id="2" name="TextBox 1"/>
          <p:cNvSpPr txBox="1"/>
          <p:nvPr/>
        </p:nvSpPr>
        <p:spPr>
          <a:xfrm>
            <a:off x="111672" y="1684963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2,000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-49102" y="2435507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1,500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49102" y="3186051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1,000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-49102" y="3936595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5</a:t>
            </a:r>
            <a:r>
              <a:rPr lang="en-US" sz="1400" dirty="0" smtClean="0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-49102" y="4687140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28356" y="1531074"/>
            <a:ext cx="22541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Model without new variant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0993" y="1499160"/>
            <a:ext cx="5751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Assuming v</a:t>
            </a:r>
            <a:r>
              <a:rPr lang="en-US" sz="1400" dirty="0" smtClean="0">
                <a:solidFill>
                  <a:schemeClr val="tx1"/>
                </a:solidFill>
              </a:rPr>
              <a:t>ariant </a:t>
            </a:r>
            <a:r>
              <a:rPr lang="en-US" sz="1400" dirty="0" smtClean="0">
                <a:solidFill>
                  <a:schemeClr val="tx1"/>
                </a:solidFill>
              </a:rPr>
              <a:t>that is 56% more infectious arrives in NYC on Jan 1</a:t>
            </a:r>
          </a:p>
        </p:txBody>
      </p:sp>
    </p:spTree>
    <p:extLst>
      <p:ext uri="{BB962C8B-B14F-4D97-AF65-F5344CB8AC3E}">
        <p14:creationId xmlns:p14="http://schemas.microsoft.com/office/powerpoint/2010/main" val="326336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hart&#10;&#10;Description automatically generated">
            <a:extLst>
              <a:ext uri="{FF2B5EF4-FFF2-40B4-BE49-F238E27FC236}">
                <a16:creationId xmlns:a16="http://schemas.microsoft.com/office/drawing/2014/main" id="{6F4BEDFB-23D8-4A2F-8E0E-326B06AF7B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522" t="13098"/>
          <a:stretch/>
        </p:blipFill>
        <p:spPr>
          <a:xfrm>
            <a:off x="673240" y="1828804"/>
            <a:ext cx="11518760" cy="353171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11672" y="1684963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2,000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49102" y="2435507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1,500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-49102" y="3186051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1,000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-49102" y="3936595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5</a:t>
            </a:r>
            <a:r>
              <a:rPr lang="en-US" sz="1400" dirty="0" smtClean="0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49102" y="4687140"/>
            <a:ext cx="792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28356" y="1531074"/>
            <a:ext cx="22541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Model without new variant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B66E29C7-E02B-489A-A9EA-C64AB532D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0260"/>
            <a:ext cx="12023098" cy="55007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400" dirty="0" smtClean="0"/>
              <a:t>A race against time: NYC vaccine roll-out and the new SARS-CoV-2 variant</a:t>
            </a:r>
            <a:br>
              <a:rPr lang="en-US" sz="2400" dirty="0" smtClean="0"/>
            </a:br>
            <a:r>
              <a:rPr lang="en-US" sz="2000" dirty="0" smtClean="0"/>
              <a:t>Daily COVID-19 hospitalizations if vaccine roll-out accelerates to 100k/day on </a:t>
            </a:r>
            <a:r>
              <a:rPr lang="en-US" sz="2000" u="sng" dirty="0" smtClean="0"/>
              <a:t>Jan 21</a:t>
            </a:r>
            <a:r>
              <a:rPr lang="en-US" sz="2000" u="sng" baseline="30000" dirty="0" smtClean="0"/>
              <a:t>st</a:t>
            </a:r>
            <a:endParaRPr lang="en-US" sz="2000" b="0" u="sng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492C2FB-B228-4686-BB92-7B9C90748A40}"/>
              </a:ext>
            </a:extLst>
          </p:cNvPr>
          <p:cNvGrpSpPr/>
          <p:nvPr/>
        </p:nvGrpSpPr>
        <p:grpSpPr>
          <a:xfrm>
            <a:off x="1271296" y="5262933"/>
            <a:ext cx="10539818" cy="407720"/>
            <a:chOff x="2897170" y="5557721"/>
            <a:chExt cx="7250861" cy="260091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FE65E4C-E09F-48AF-BA9F-0E7D74E1B34E}"/>
                </a:ext>
              </a:extLst>
            </p:cNvPr>
            <p:cNvSpPr txBox="1"/>
            <p:nvPr/>
          </p:nvSpPr>
          <p:spPr>
            <a:xfrm>
              <a:off x="3336262" y="5601843"/>
              <a:ext cx="1838848" cy="215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600" dirty="0"/>
                <a:t>Pessimistic: No vaccine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06AFE7C-4823-44C0-A86B-420716276025}"/>
                </a:ext>
              </a:extLst>
            </p:cNvPr>
            <p:cNvCxnSpPr>
              <a:cxnSpLocks/>
            </p:cNvCxnSpPr>
            <p:nvPr/>
          </p:nvCxnSpPr>
          <p:spPr>
            <a:xfrm>
              <a:off x="5348339" y="5700148"/>
              <a:ext cx="407750" cy="0"/>
            </a:xfrm>
            <a:prstGeom prst="line">
              <a:avLst/>
            </a:prstGeom>
            <a:ln w="57150">
              <a:solidFill>
                <a:srgbClr val="FF5519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E0AE7D6-F899-4EBD-8FE4-85B0CB659712}"/>
                </a:ext>
              </a:extLst>
            </p:cNvPr>
            <p:cNvSpPr txBox="1"/>
            <p:nvPr/>
          </p:nvSpPr>
          <p:spPr>
            <a:xfrm>
              <a:off x="5768369" y="5571672"/>
              <a:ext cx="1925203" cy="215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sz="1600" dirty="0"/>
                <a:t> </a:t>
              </a:r>
              <a:r>
                <a:rPr lang="en-ZA" sz="1600" dirty="0" smtClean="0"/>
                <a:t>Mid-range: No vaccine</a:t>
              </a:r>
              <a:endParaRPr lang="en-ZA" sz="1600" baseline="30000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62B5FDD-5668-4A80-858A-A8B2BD5AF2CB}"/>
                </a:ext>
              </a:extLst>
            </p:cNvPr>
            <p:cNvCxnSpPr>
              <a:cxnSpLocks/>
            </p:cNvCxnSpPr>
            <p:nvPr/>
          </p:nvCxnSpPr>
          <p:spPr>
            <a:xfrm>
              <a:off x="2897170" y="5700147"/>
              <a:ext cx="405294" cy="0"/>
            </a:xfrm>
            <a:prstGeom prst="line">
              <a:avLst/>
            </a:prstGeom>
            <a:ln w="57150">
              <a:solidFill>
                <a:srgbClr val="81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745608F-410B-4FC1-BBBE-271032958B3D}"/>
                </a:ext>
              </a:extLst>
            </p:cNvPr>
            <p:cNvSpPr txBox="1"/>
            <p:nvPr/>
          </p:nvSpPr>
          <p:spPr>
            <a:xfrm>
              <a:off x="8340254" y="5557721"/>
              <a:ext cx="1807777" cy="223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160"/>
                </a:lnSpc>
              </a:pPr>
              <a:r>
                <a:rPr lang="en-ZA" sz="1600" dirty="0"/>
                <a:t> </a:t>
              </a:r>
              <a:r>
                <a:rPr lang="en-ZA" sz="1600" dirty="0" smtClean="0"/>
                <a:t>Optimistic: No vaccine</a:t>
              </a:r>
              <a:endParaRPr lang="en-ZA" sz="1600" dirty="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8B6083B-8CD6-407A-8EE7-55415B9BE8C0}"/>
                </a:ext>
              </a:extLst>
            </p:cNvPr>
            <p:cNvCxnSpPr>
              <a:cxnSpLocks/>
              <a:endCxn id="37" idx="1"/>
            </p:cNvCxnSpPr>
            <p:nvPr/>
          </p:nvCxnSpPr>
          <p:spPr>
            <a:xfrm flipV="1">
              <a:off x="7935473" y="5669551"/>
              <a:ext cx="404781" cy="426"/>
            </a:xfrm>
            <a:prstGeom prst="line">
              <a:avLst/>
            </a:prstGeom>
            <a:ln w="57150">
              <a:solidFill>
                <a:srgbClr val="CFCF0E"/>
              </a:solidFill>
              <a:prstDash val="soli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51D6213-A6A3-49FD-9722-7A86DF887EE3}"/>
              </a:ext>
            </a:extLst>
          </p:cNvPr>
          <p:cNvSpPr txBox="1"/>
          <p:nvPr/>
        </p:nvSpPr>
        <p:spPr>
          <a:xfrm>
            <a:off x="1923185" y="5687186"/>
            <a:ext cx="2987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Pessimistic: </a:t>
            </a:r>
            <a:r>
              <a:rPr lang="en-ZA" sz="1600" dirty="0" smtClean="0"/>
              <a:t>With vaccine</a:t>
            </a:r>
            <a:endParaRPr lang="en-ZA" sz="16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E1A290-ACFF-49E2-9280-0CE1825AADF8}"/>
              </a:ext>
            </a:extLst>
          </p:cNvPr>
          <p:cNvSpPr txBox="1"/>
          <p:nvPr/>
        </p:nvSpPr>
        <p:spPr>
          <a:xfrm>
            <a:off x="5523421" y="5687186"/>
            <a:ext cx="31275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Mid-range: </a:t>
            </a:r>
            <a:r>
              <a:rPr lang="en-ZA" sz="1600" dirty="0" smtClean="0"/>
              <a:t>With vaccine</a:t>
            </a:r>
            <a:endParaRPr lang="en-ZA" sz="1600" baseline="30000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7E76D7E-0798-4E24-AD65-6A0219558807}"/>
              </a:ext>
            </a:extLst>
          </p:cNvPr>
          <p:cNvCxnSpPr>
            <a:cxnSpLocks/>
          </p:cNvCxnSpPr>
          <p:nvPr/>
        </p:nvCxnSpPr>
        <p:spPr>
          <a:xfrm>
            <a:off x="1270228" y="5827791"/>
            <a:ext cx="694749" cy="0"/>
          </a:xfrm>
          <a:prstGeom prst="line">
            <a:avLst/>
          </a:prstGeom>
          <a:ln w="57150">
            <a:solidFill>
              <a:srgbClr val="81000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31F0B6C-3178-414F-B4E1-4DBAA3A254BE}"/>
              </a:ext>
            </a:extLst>
          </p:cNvPr>
          <p:cNvCxnSpPr>
            <a:cxnSpLocks/>
          </p:cNvCxnSpPr>
          <p:nvPr/>
        </p:nvCxnSpPr>
        <p:spPr>
          <a:xfrm flipV="1">
            <a:off x="8565929" y="5851117"/>
            <a:ext cx="641977" cy="0"/>
          </a:xfrm>
          <a:prstGeom prst="line">
            <a:avLst/>
          </a:prstGeom>
          <a:ln w="57150">
            <a:solidFill>
              <a:srgbClr val="CFCF0E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7AE2676-4C8C-4791-AB5E-93946ED2B1AB}"/>
              </a:ext>
            </a:extLst>
          </p:cNvPr>
          <p:cNvCxnSpPr>
            <a:cxnSpLocks/>
          </p:cNvCxnSpPr>
          <p:nvPr/>
        </p:nvCxnSpPr>
        <p:spPr>
          <a:xfrm>
            <a:off x="4856188" y="5843561"/>
            <a:ext cx="614747" cy="0"/>
          </a:xfrm>
          <a:prstGeom prst="line">
            <a:avLst/>
          </a:prstGeom>
          <a:ln w="57150">
            <a:solidFill>
              <a:srgbClr val="FF5519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D6E1A290-ACFF-49E2-9280-0CE1825AADF8}"/>
              </a:ext>
            </a:extLst>
          </p:cNvPr>
          <p:cNvSpPr txBox="1"/>
          <p:nvPr/>
        </p:nvSpPr>
        <p:spPr>
          <a:xfrm>
            <a:off x="9263944" y="5681840"/>
            <a:ext cx="31275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 smtClean="0"/>
              <a:t>Optimistic: With vaccine</a:t>
            </a:r>
            <a:endParaRPr lang="en-ZA" sz="1600" baseline="30000" dirty="0"/>
          </a:p>
        </p:txBody>
      </p:sp>
      <p:sp>
        <p:nvSpPr>
          <p:cNvPr id="45" name="TextBox 44"/>
          <p:cNvSpPr txBox="1"/>
          <p:nvPr/>
        </p:nvSpPr>
        <p:spPr>
          <a:xfrm>
            <a:off x="6440993" y="1499160"/>
            <a:ext cx="5751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Assuming v</a:t>
            </a:r>
            <a:r>
              <a:rPr lang="en-US" sz="1400" dirty="0" smtClean="0">
                <a:solidFill>
                  <a:schemeClr val="tx1"/>
                </a:solidFill>
              </a:rPr>
              <a:t>ariant </a:t>
            </a:r>
            <a:r>
              <a:rPr lang="en-US" sz="1400" dirty="0" smtClean="0">
                <a:solidFill>
                  <a:schemeClr val="tx1"/>
                </a:solidFill>
              </a:rPr>
              <a:t>that is 56% more infectious arrives in NYC on Jan 1</a:t>
            </a:r>
          </a:p>
        </p:txBody>
      </p:sp>
    </p:spTree>
    <p:extLst>
      <p:ext uri="{BB962C8B-B14F-4D97-AF65-F5344CB8AC3E}">
        <p14:creationId xmlns:p14="http://schemas.microsoft.com/office/powerpoint/2010/main" val="312667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YU School of Medicine Theme 3 White Cover White Interior">
  <a:themeElements>
    <a:clrScheme name="NYU Langone Muted Office Colors">
      <a:dk1>
        <a:srgbClr val="53565A"/>
      </a:dk1>
      <a:lt1>
        <a:srgbClr val="FFFFFF"/>
      </a:lt1>
      <a:dk2>
        <a:srgbClr val="580F8B"/>
      </a:dk2>
      <a:lt2>
        <a:srgbClr val="D9D9D6"/>
      </a:lt2>
      <a:accent1>
        <a:srgbClr val="580F8B"/>
      </a:accent1>
      <a:accent2>
        <a:srgbClr val="BD9B60"/>
      </a:accent2>
      <a:accent3>
        <a:srgbClr val="007398"/>
      </a:accent3>
      <a:accent4>
        <a:srgbClr val="E8927C"/>
      </a:accent4>
      <a:accent5>
        <a:srgbClr val="006C5B"/>
      </a:accent5>
      <a:accent6>
        <a:srgbClr val="688197"/>
      </a:accent6>
      <a:hlink>
        <a:srgbClr val="0000FF"/>
      </a:hlink>
      <a:folHlink>
        <a:srgbClr val="00EBFF"/>
      </a:folHlink>
    </a:clrScheme>
    <a:fontScheme name="NYU Langone Offic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 dirty="0" err="1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9" id="{67C3BEC5-68AF-0F42-9CE2-DBA0AFAC5B65}" vid="{7F7E7E20-9C4D-664C-B426-B9A8256F17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125</Words>
  <Application>Microsoft Office PowerPoint</Application>
  <PresentationFormat>Widescreen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Tw Cen MT</vt:lpstr>
      <vt:lpstr>NYU School of Medicine Theme 3 White Cover White Interior</vt:lpstr>
      <vt:lpstr>A race against time: NYC vaccine roll-out and the new SARS-CoV-2 variant  Daily COVID-19 hospitalizations if vaccine roll-out accelerates to 100k/day on Jan 11th</vt:lpstr>
      <vt:lpstr>A race against time: NYC vaccine roll-out and the new SARS-CoV-2 variant Daily COVID-19 hospitalizations if vaccine roll-out accelerates to 100k/day on Jan 21st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rate in daily new COVID-19 cases is  slowing down in December</dc:title>
  <dc:creator>Kim, Hae-Young</dc:creator>
  <cp:lastModifiedBy>Anna Bershteyn</cp:lastModifiedBy>
  <cp:revision>57</cp:revision>
  <dcterms:created xsi:type="dcterms:W3CDTF">2021-01-05T12:36:50Z</dcterms:created>
  <dcterms:modified xsi:type="dcterms:W3CDTF">2021-01-08T01:42:01Z</dcterms:modified>
</cp:coreProperties>
</file>